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319" r:id="rId2"/>
    <p:sldId id="320" r:id="rId3"/>
    <p:sldId id="321" r:id="rId4"/>
    <p:sldId id="322" r:id="rId5"/>
    <p:sldId id="324" r:id="rId6"/>
    <p:sldId id="325" r:id="rId7"/>
    <p:sldId id="326" r:id="rId8"/>
    <p:sldId id="345" r:id="rId9"/>
    <p:sldId id="327" r:id="rId10"/>
    <p:sldId id="328" r:id="rId11"/>
    <p:sldId id="329" r:id="rId12"/>
    <p:sldId id="330" r:id="rId13"/>
    <p:sldId id="331" r:id="rId14"/>
    <p:sldId id="332" r:id="rId15"/>
    <p:sldId id="333" r:id="rId16"/>
    <p:sldId id="334" r:id="rId17"/>
    <p:sldId id="335" r:id="rId18"/>
    <p:sldId id="342" r:id="rId19"/>
    <p:sldId id="336" r:id="rId20"/>
    <p:sldId id="364" r:id="rId21"/>
    <p:sldId id="338" r:id="rId22"/>
    <p:sldId id="365" r:id="rId23"/>
    <p:sldId id="339" r:id="rId24"/>
    <p:sldId id="366" r:id="rId25"/>
    <p:sldId id="340" r:id="rId26"/>
    <p:sldId id="343" r:id="rId27"/>
    <p:sldId id="341" r:id="rId28"/>
    <p:sldId id="344" r:id="rId29"/>
    <p:sldId id="346" r:id="rId30"/>
    <p:sldId id="348" r:id="rId31"/>
    <p:sldId id="349" r:id="rId32"/>
    <p:sldId id="350" r:id="rId33"/>
    <p:sldId id="351" r:id="rId34"/>
    <p:sldId id="367" r:id="rId35"/>
    <p:sldId id="368" r:id="rId36"/>
    <p:sldId id="369" r:id="rId37"/>
    <p:sldId id="371" r:id="rId38"/>
    <p:sldId id="372" r:id="rId39"/>
    <p:sldId id="373" r:id="rId40"/>
    <p:sldId id="374" r:id="rId41"/>
    <p:sldId id="375" r:id="rId42"/>
    <p:sldId id="376" r:id="rId43"/>
    <p:sldId id="377" r:id="rId44"/>
    <p:sldId id="380" r:id="rId45"/>
    <p:sldId id="37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3" d="100"/>
          <a:sy n="73" d="100"/>
        </p:scale>
        <p:origin x="36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7E14E8-8428-42AC-9C31-A9EF642E38B6}"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C24E115A-8E31-4069-B3CD-66500B57FF7B}">
      <dgm:prSet/>
      <dgm:spPr/>
      <dgm:t>
        <a:bodyPr/>
        <a:lstStyle/>
        <a:p>
          <a:r>
            <a:rPr lang="en-US" b="1" dirty="0"/>
            <a:t>Types of Rolling Mills</a:t>
          </a:r>
          <a:endParaRPr lang="en-US" dirty="0"/>
        </a:p>
      </dgm:t>
    </dgm:pt>
    <dgm:pt modelId="{D7CF1A61-4816-4A4D-9BEB-161E02B61EE7}" type="parTrans" cxnId="{1ED99865-D2F7-4C16-92C5-E1C945ABBCD4}">
      <dgm:prSet/>
      <dgm:spPr/>
      <dgm:t>
        <a:bodyPr/>
        <a:lstStyle/>
        <a:p>
          <a:endParaRPr lang="en-US"/>
        </a:p>
      </dgm:t>
    </dgm:pt>
    <dgm:pt modelId="{6026D659-1B8B-440F-AA54-6A64E32FF5DD}" type="sibTrans" cxnId="{1ED99865-D2F7-4C16-92C5-E1C945ABBCD4}">
      <dgm:prSet/>
      <dgm:spPr/>
      <dgm:t>
        <a:bodyPr/>
        <a:lstStyle/>
        <a:p>
          <a:endParaRPr lang="en-US"/>
        </a:p>
      </dgm:t>
    </dgm:pt>
    <dgm:pt modelId="{8D891B2A-5DB8-405A-B2A2-2605CB4C5B9E}">
      <dgm:prSet/>
      <dgm:spPr/>
      <dgm:t>
        <a:bodyPr/>
        <a:lstStyle/>
        <a:p>
          <a:r>
            <a:rPr lang="en-US"/>
            <a:t>Two-High Rolling Mill</a:t>
          </a:r>
        </a:p>
      </dgm:t>
    </dgm:pt>
    <dgm:pt modelId="{E1ADB4C8-06C5-4D89-8798-228B161FD560}" type="parTrans" cxnId="{FDB3A5F5-2AE5-409D-B995-C303E9131E8E}">
      <dgm:prSet/>
      <dgm:spPr/>
      <dgm:t>
        <a:bodyPr/>
        <a:lstStyle/>
        <a:p>
          <a:endParaRPr lang="en-US"/>
        </a:p>
      </dgm:t>
    </dgm:pt>
    <dgm:pt modelId="{59CA4769-A0B6-4F7F-9505-C3F912ABD92B}" type="sibTrans" cxnId="{FDB3A5F5-2AE5-409D-B995-C303E9131E8E}">
      <dgm:prSet/>
      <dgm:spPr/>
      <dgm:t>
        <a:bodyPr/>
        <a:lstStyle/>
        <a:p>
          <a:endParaRPr lang="en-US"/>
        </a:p>
      </dgm:t>
    </dgm:pt>
    <dgm:pt modelId="{985989D6-6594-4745-AE99-C990F8D71D8D}">
      <dgm:prSet/>
      <dgm:spPr/>
      <dgm:t>
        <a:bodyPr/>
        <a:lstStyle/>
        <a:p>
          <a:r>
            <a:rPr lang="en-US"/>
            <a:t>Three-High Rolling Mill</a:t>
          </a:r>
        </a:p>
      </dgm:t>
    </dgm:pt>
    <dgm:pt modelId="{A3932B63-4D3E-4E5C-B718-7C3FAF01B6F9}" type="parTrans" cxnId="{4E20E5B0-9732-446D-8088-CCB59F7925F6}">
      <dgm:prSet/>
      <dgm:spPr/>
      <dgm:t>
        <a:bodyPr/>
        <a:lstStyle/>
        <a:p>
          <a:endParaRPr lang="en-US"/>
        </a:p>
      </dgm:t>
    </dgm:pt>
    <dgm:pt modelId="{1006A6AD-056F-4B66-8170-1B8224BEB8B4}" type="sibTrans" cxnId="{4E20E5B0-9732-446D-8088-CCB59F7925F6}">
      <dgm:prSet/>
      <dgm:spPr/>
      <dgm:t>
        <a:bodyPr/>
        <a:lstStyle/>
        <a:p>
          <a:endParaRPr lang="en-US"/>
        </a:p>
      </dgm:t>
    </dgm:pt>
    <dgm:pt modelId="{941731D3-5310-478C-BADF-79F215B7B937}">
      <dgm:prSet/>
      <dgm:spPr/>
      <dgm:t>
        <a:bodyPr/>
        <a:lstStyle/>
        <a:p>
          <a:r>
            <a:rPr lang="en-US" dirty="0"/>
            <a:t>Four-High Rolling Mill</a:t>
          </a:r>
        </a:p>
      </dgm:t>
    </dgm:pt>
    <dgm:pt modelId="{66D0884B-753E-4EF1-BFC6-BCD0B56C8912}" type="parTrans" cxnId="{0D454CBF-5261-4F75-B83A-72C70D92B207}">
      <dgm:prSet/>
      <dgm:spPr/>
      <dgm:t>
        <a:bodyPr/>
        <a:lstStyle/>
        <a:p>
          <a:endParaRPr lang="en-US"/>
        </a:p>
      </dgm:t>
    </dgm:pt>
    <dgm:pt modelId="{4D361E9D-2206-4958-8627-F2A37597E35A}" type="sibTrans" cxnId="{0D454CBF-5261-4F75-B83A-72C70D92B207}">
      <dgm:prSet/>
      <dgm:spPr/>
      <dgm:t>
        <a:bodyPr/>
        <a:lstStyle/>
        <a:p>
          <a:endParaRPr lang="en-US"/>
        </a:p>
      </dgm:t>
    </dgm:pt>
    <dgm:pt modelId="{0088216B-1457-47D2-BAA4-4880ABAD9EE3}">
      <dgm:prSet/>
      <dgm:spPr/>
      <dgm:t>
        <a:bodyPr/>
        <a:lstStyle/>
        <a:p>
          <a:r>
            <a:rPr lang="en-US" dirty="0"/>
            <a:t>Cluster Rolling Mill</a:t>
          </a:r>
        </a:p>
      </dgm:t>
    </dgm:pt>
    <dgm:pt modelId="{E69794EE-7C3C-43C7-A860-F94F4296BCC6}" type="parTrans" cxnId="{021B3C82-13CA-40E0-B2D7-90CEC12199F7}">
      <dgm:prSet/>
      <dgm:spPr/>
      <dgm:t>
        <a:bodyPr/>
        <a:lstStyle/>
        <a:p>
          <a:endParaRPr lang="en-US"/>
        </a:p>
      </dgm:t>
    </dgm:pt>
    <dgm:pt modelId="{6A2D7512-1DD7-4C66-862F-1E92364EAE2B}" type="sibTrans" cxnId="{021B3C82-13CA-40E0-B2D7-90CEC12199F7}">
      <dgm:prSet/>
      <dgm:spPr/>
      <dgm:t>
        <a:bodyPr/>
        <a:lstStyle/>
        <a:p>
          <a:endParaRPr lang="en-US"/>
        </a:p>
      </dgm:t>
    </dgm:pt>
    <dgm:pt modelId="{DF353E83-9EAD-4F40-BDB0-2190FEAD5CE6}">
      <dgm:prSet/>
      <dgm:spPr/>
      <dgm:t>
        <a:bodyPr/>
        <a:lstStyle/>
        <a:p>
          <a:r>
            <a:rPr lang="en-US" dirty="0"/>
            <a:t>Multi-High Rolling Mill</a:t>
          </a:r>
        </a:p>
      </dgm:t>
    </dgm:pt>
    <dgm:pt modelId="{40718A9F-ED5D-40B6-8462-CDEFECB1462D}" type="parTrans" cxnId="{D96A3B25-8947-4967-A58B-1B3A54A8B175}">
      <dgm:prSet/>
      <dgm:spPr/>
      <dgm:t>
        <a:bodyPr/>
        <a:lstStyle/>
        <a:p>
          <a:endParaRPr lang="en-US"/>
        </a:p>
      </dgm:t>
    </dgm:pt>
    <dgm:pt modelId="{01B3A830-3790-4257-B471-13A4C7682F1B}" type="sibTrans" cxnId="{D96A3B25-8947-4967-A58B-1B3A54A8B175}">
      <dgm:prSet/>
      <dgm:spPr/>
      <dgm:t>
        <a:bodyPr/>
        <a:lstStyle/>
        <a:p>
          <a:endParaRPr lang="en-US"/>
        </a:p>
      </dgm:t>
    </dgm:pt>
    <dgm:pt modelId="{056FC53F-3600-45A5-94B9-47B2B4F20C8C}">
      <dgm:prSet/>
      <dgm:spPr/>
      <dgm:t>
        <a:bodyPr/>
        <a:lstStyle/>
        <a:p>
          <a:r>
            <a:rPr lang="en-US"/>
            <a:t>Universal Rolling Mill</a:t>
          </a:r>
        </a:p>
      </dgm:t>
    </dgm:pt>
    <dgm:pt modelId="{6CAF3C89-95FA-43BA-832E-66561260E580}" type="parTrans" cxnId="{BA28A1AB-A54C-44CC-9A65-B7D4B17E0D33}">
      <dgm:prSet/>
      <dgm:spPr/>
      <dgm:t>
        <a:bodyPr/>
        <a:lstStyle/>
        <a:p>
          <a:endParaRPr lang="en-US"/>
        </a:p>
      </dgm:t>
    </dgm:pt>
    <dgm:pt modelId="{7C4CDBCA-C8D4-401E-92A7-861C8706941B}" type="sibTrans" cxnId="{BA28A1AB-A54C-44CC-9A65-B7D4B17E0D33}">
      <dgm:prSet/>
      <dgm:spPr/>
      <dgm:t>
        <a:bodyPr/>
        <a:lstStyle/>
        <a:p>
          <a:endParaRPr lang="en-US"/>
        </a:p>
      </dgm:t>
    </dgm:pt>
    <dgm:pt modelId="{A8C68F28-AA3F-4B3F-8E25-5D2F37FC8EF8}" type="pres">
      <dgm:prSet presAssocID="{F17E14E8-8428-42AC-9C31-A9EF642E38B6}" presName="hierChild1" presStyleCnt="0">
        <dgm:presLayoutVars>
          <dgm:orgChart val="1"/>
          <dgm:chPref val="1"/>
          <dgm:dir/>
          <dgm:animOne val="branch"/>
          <dgm:animLvl val="lvl"/>
          <dgm:resizeHandles/>
        </dgm:presLayoutVars>
      </dgm:prSet>
      <dgm:spPr/>
    </dgm:pt>
    <dgm:pt modelId="{248DABE9-38CC-4DB9-B078-321F31A72DAD}" type="pres">
      <dgm:prSet presAssocID="{C24E115A-8E31-4069-B3CD-66500B57FF7B}" presName="hierRoot1" presStyleCnt="0">
        <dgm:presLayoutVars>
          <dgm:hierBranch val="init"/>
        </dgm:presLayoutVars>
      </dgm:prSet>
      <dgm:spPr/>
    </dgm:pt>
    <dgm:pt modelId="{07820E2D-3E79-4A45-9D58-7008B9B62F94}" type="pres">
      <dgm:prSet presAssocID="{C24E115A-8E31-4069-B3CD-66500B57FF7B}" presName="rootComposite1" presStyleCnt="0"/>
      <dgm:spPr/>
    </dgm:pt>
    <dgm:pt modelId="{B906DF10-2358-483F-8BF7-44DCB3DF3E2F}" type="pres">
      <dgm:prSet presAssocID="{C24E115A-8E31-4069-B3CD-66500B57FF7B}" presName="rootText1" presStyleLbl="node0" presStyleIdx="0" presStyleCnt="1" custScaleX="270738">
        <dgm:presLayoutVars>
          <dgm:chPref val="3"/>
        </dgm:presLayoutVars>
      </dgm:prSet>
      <dgm:spPr/>
    </dgm:pt>
    <dgm:pt modelId="{88CC66F7-6382-4AA3-ABB0-5B23EB54A685}" type="pres">
      <dgm:prSet presAssocID="{C24E115A-8E31-4069-B3CD-66500B57FF7B}" presName="rootConnector1" presStyleLbl="node1" presStyleIdx="0" presStyleCnt="0"/>
      <dgm:spPr/>
    </dgm:pt>
    <dgm:pt modelId="{83EB337A-5950-4248-AD5F-E3694CFBF457}" type="pres">
      <dgm:prSet presAssocID="{C24E115A-8E31-4069-B3CD-66500B57FF7B}" presName="hierChild2" presStyleCnt="0"/>
      <dgm:spPr/>
    </dgm:pt>
    <dgm:pt modelId="{938ACC09-143C-4D1E-A961-82B476400398}" type="pres">
      <dgm:prSet presAssocID="{E1ADB4C8-06C5-4D89-8798-228B161FD560}" presName="Name37" presStyleLbl="parChTrans1D2" presStyleIdx="0" presStyleCnt="6"/>
      <dgm:spPr/>
    </dgm:pt>
    <dgm:pt modelId="{4020242D-01F4-401A-81AB-46CCD8EF9ED7}" type="pres">
      <dgm:prSet presAssocID="{8D891B2A-5DB8-405A-B2A2-2605CB4C5B9E}" presName="hierRoot2" presStyleCnt="0">
        <dgm:presLayoutVars>
          <dgm:hierBranch val="init"/>
        </dgm:presLayoutVars>
      </dgm:prSet>
      <dgm:spPr/>
    </dgm:pt>
    <dgm:pt modelId="{123361B8-2D94-4A7F-8A57-34CF075782AE}" type="pres">
      <dgm:prSet presAssocID="{8D891B2A-5DB8-405A-B2A2-2605CB4C5B9E}" presName="rootComposite" presStyleCnt="0"/>
      <dgm:spPr/>
    </dgm:pt>
    <dgm:pt modelId="{348E1B45-E1CB-4AB4-9939-4B8EB0F81DEC}" type="pres">
      <dgm:prSet presAssocID="{8D891B2A-5DB8-405A-B2A2-2605CB4C5B9E}" presName="rootText" presStyleLbl="node2" presStyleIdx="0" presStyleCnt="6">
        <dgm:presLayoutVars>
          <dgm:chPref val="3"/>
        </dgm:presLayoutVars>
      </dgm:prSet>
      <dgm:spPr/>
    </dgm:pt>
    <dgm:pt modelId="{78AFDEFD-CF65-4CFE-AF9C-464D29335355}" type="pres">
      <dgm:prSet presAssocID="{8D891B2A-5DB8-405A-B2A2-2605CB4C5B9E}" presName="rootConnector" presStyleLbl="node2" presStyleIdx="0" presStyleCnt="6"/>
      <dgm:spPr/>
    </dgm:pt>
    <dgm:pt modelId="{873FBAA3-C710-4F08-883C-2EF6148DC291}" type="pres">
      <dgm:prSet presAssocID="{8D891B2A-5DB8-405A-B2A2-2605CB4C5B9E}" presName="hierChild4" presStyleCnt="0"/>
      <dgm:spPr/>
    </dgm:pt>
    <dgm:pt modelId="{BF7FC06C-9608-43A9-842D-0928CFFB0F71}" type="pres">
      <dgm:prSet presAssocID="{8D891B2A-5DB8-405A-B2A2-2605CB4C5B9E}" presName="hierChild5" presStyleCnt="0"/>
      <dgm:spPr/>
    </dgm:pt>
    <dgm:pt modelId="{0612476A-6225-4F37-A6EE-6B1221928DC5}" type="pres">
      <dgm:prSet presAssocID="{A3932B63-4D3E-4E5C-B718-7C3FAF01B6F9}" presName="Name37" presStyleLbl="parChTrans1D2" presStyleIdx="1" presStyleCnt="6"/>
      <dgm:spPr/>
    </dgm:pt>
    <dgm:pt modelId="{84A20F97-2933-48E7-98F8-8B8FFB89DC0F}" type="pres">
      <dgm:prSet presAssocID="{985989D6-6594-4745-AE99-C990F8D71D8D}" presName="hierRoot2" presStyleCnt="0">
        <dgm:presLayoutVars>
          <dgm:hierBranch val="init"/>
        </dgm:presLayoutVars>
      </dgm:prSet>
      <dgm:spPr/>
    </dgm:pt>
    <dgm:pt modelId="{D1A2F55F-F212-44A8-8506-862190E0AF78}" type="pres">
      <dgm:prSet presAssocID="{985989D6-6594-4745-AE99-C990F8D71D8D}" presName="rootComposite" presStyleCnt="0"/>
      <dgm:spPr/>
    </dgm:pt>
    <dgm:pt modelId="{C8DA6B03-3AD8-4687-85EB-6BE5DF10A5EC}" type="pres">
      <dgm:prSet presAssocID="{985989D6-6594-4745-AE99-C990F8D71D8D}" presName="rootText" presStyleLbl="node2" presStyleIdx="1" presStyleCnt="6">
        <dgm:presLayoutVars>
          <dgm:chPref val="3"/>
        </dgm:presLayoutVars>
      </dgm:prSet>
      <dgm:spPr/>
    </dgm:pt>
    <dgm:pt modelId="{8AF3F7EB-D290-4AB2-9C7C-CF305D70DFEA}" type="pres">
      <dgm:prSet presAssocID="{985989D6-6594-4745-AE99-C990F8D71D8D}" presName="rootConnector" presStyleLbl="node2" presStyleIdx="1" presStyleCnt="6"/>
      <dgm:spPr/>
    </dgm:pt>
    <dgm:pt modelId="{1EC9E2F2-EB27-4A3E-B7B9-71077340990C}" type="pres">
      <dgm:prSet presAssocID="{985989D6-6594-4745-AE99-C990F8D71D8D}" presName="hierChild4" presStyleCnt="0"/>
      <dgm:spPr/>
    </dgm:pt>
    <dgm:pt modelId="{9A059409-F854-4BC2-A1AA-5DA0B834578A}" type="pres">
      <dgm:prSet presAssocID="{985989D6-6594-4745-AE99-C990F8D71D8D}" presName="hierChild5" presStyleCnt="0"/>
      <dgm:spPr/>
    </dgm:pt>
    <dgm:pt modelId="{6A8F7842-3303-436F-9221-50F92656146E}" type="pres">
      <dgm:prSet presAssocID="{66D0884B-753E-4EF1-BFC6-BCD0B56C8912}" presName="Name37" presStyleLbl="parChTrans1D2" presStyleIdx="2" presStyleCnt="6"/>
      <dgm:spPr/>
    </dgm:pt>
    <dgm:pt modelId="{7962D995-3F3B-49D6-ACB8-5556275D8E54}" type="pres">
      <dgm:prSet presAssocID="{941731D3-5310-478C-BADF-79F215B7B937}" presName="hierRoot2" presStyleCnt="0">
        <dgm:presLayoutVars>
          <dgm:hierBranch val="init"/>
        </dgm:presLayoutVars>
      </dgm:prSet>
      <dgm:spPr/>
    </dgm:pt>
    <dgm:pt modelId="{1C541A5B-7004-435F-BD5B-993A282C5A72}" type="pres">
      <dgm:prSet presAssocID="{941731D3-5310-478C-BADF-79F215B7B937}" presName="rootComposite" presStyleCnt="0"/>
      <dgm:spPr/>
    </dgm:pt>
    <dgm:pt modelId="{5855125B-CF2D-4E0D-95C0-2824F7786D80}" type="pres">
      <dgm:prSet presAssocID="{941731D3-5310-478C-BADF-79F215B7B937}" presName="rootText" presStyleLbl="node2" presStyleIdx="2" presStyleCnt="6">
        <dgm:presLayoutVars>
          <dgm:chPref val="3"/>
        </dgm:presLayoutVars>
      </dgm:prSet>
      <dgm:spPr/>
    </dgm:pt>
    <dgm:pt modelId="{E3F3C4F3-6114-457F-87D8-2BDB4A4F1C2C}" type="pres">
      <dgm:prSet presAssocID="{941731D3-5310-478C-BADF-79F215B7B937}" presName="rootConnector" presStyleLbl="node2" presStyleIdx="2" presStyleCnt="6"/>
      <dgm:spPr/>
    </dgm:pt>
    <dgm:pt modelId="{591E6E7D-0536-4604-8054-D644BFD31A83}" type="pres">
      <dgm:prSet presAssocID="{941731D3-5310-478C-BADF-79F215B7B937}" presName="hierChild4" presStyleCnt="0"/>
      <dgm:spPr/>
    </dgm:pt>
    <dgm:pt modelId="{9CDB586A-DE02-4485-AA13-9D0C4C3ED020}" type="pres">
      <dgm:prSet presAssocID="{941731D3-5310-478C-BADF-79F215B7B937}" presName="hierChild5" presStyleCnt="0"/>
      <dgm:spPr/>
    </dgm:pt>
    <dgm:pt modelId="{BDFA989E-C042-485B-A140-58B2C8C7D86C}" type="pres">
      <dgm:prSet presAssocID="{E69794EE-7C3C-43C7-A860-F94F4296BCC6}" presName="Name37" presStyleLbl="parChTrans1D2" presStyleIdx="3" presStyleCnt="6"/>
      <dgm:spPr/>
    </dgm:pt>
    <dgm:pt modelId="{E3F17FE0-6E6C-4736-9BAF-638C6A862D45}" type="pres">
      <dgm:prSet presAssocID="{0088216B-1457-47D2-BAA4-4880ABAD9EE3}" presName="hierRoot2" presStyleCnt="0">
        <dgm:presLayoutVars>
          <dgm:hierBranch val="init"/>
        </dgm:presLayoutVars>
      </dgm:prSet>
      <dgm:spPr/>
    </dgm:pt>
    <dgm:pt modelId="{3C1E8B77-AE25-4058-B41F-B08489DD7E5C}" type="pres">
      <dgm:prSet presAssocID="{0088216B-1457-47D2-BAA4-4880ABAD9EE3}" presName="rootComposite" presStyleCnt="0"/>
      <dgm:spPr/>
    </dgm:pt>
    <dgm:pt modelId="{19F0D919-D98B-4A5C-860C-50E02D2F692C}" type="pres">
      <dgm:prSet presAssocID="{0088216B-1457-47D2-BAA4-4880ABAD9EE3}" presName="rootText" presStyleLbl="node2" presStyleIdx="3" presStyleCnt="6" custScaleX="79384">
        <dgm:presLayoutVars>
          <dgm:chPref val="3"/>
        </dgm:presLayoutVars>
      </dgm:prSet>
      <dgm:spPr/>
    </dgm:pt>
    <dgm:pt modelId="{CECCD1B4-249A-4ADB-A56D-8C670ADE4AE9}" type="pres">
      <dgm:prSet presAssocID="{0088216B-1457-47D2-BAA4-4880ABAD9EE3}" presName="rootConnector" presStyleLbl="node2" presStyleIdx="3" presStyleCnt="6"/>
      <dgm:spPr/>
    </dgm:pt>
    <dgm:pt modelId="{CD618C13-8D17-4C69-97F6-C5F066EB1D1E}" type="pres">
      <dgm:prSet presAssocID="{0088216B-1457-47D2-BAA4-4880ABAD9EE3}" presName="hierChild4" presStyleCnt="0"/>
      <dgm:spPr/>
    </dgm:pt>
    <dgm:pt modelId="{8B8F7BC0-619D-4CF1-AC0F-3710CC867509}" type="pres">
      <dgm:prSet presAssocID="{0088216B-1457-47D2-BAA4-4880ABAD9EE3}" presName="hierChild5" presStyleCnt="0"/>
      <dgm:spPr/>
    </dgm:pt>
    <dgm:pt modelId="{201FD9C8-1455-4891-9529-F69952FA10C9}" type="pres">
      <dgm:prSet presAssocID="{40718A9F-ED5D-40B6-8462-CDEFECB1462D}" presName="Name37" presStyleLbl="parChTrans1D2" presStyleIdx="4" presStyleCnt="6"/>
      <dgm:spPr/>
    </dgm:pt>
    <dgm:pt modelId="{4ADA6DEB-9941-4EE8-8574-F0EC1AF6F0C1}" type="pres">
      <dgm:prSet presAssocID="{DF353E83-9EAD-4F40-BDB0-2190FEAD5CE6}" presName="hierRoot2" presStyleCnt="0">
        <dgm:presLayoutVars>
          <dgm:hierBranch val="init"/>
        </dgm:presLayoutVars>
      </dgm:prSet>
      <dgm:spPr/>
    </dgm:pt>
    <dgm:pt modelId="{2A6780CC-46CA-43A4-84C2-9C13ADCB1BDD}" type="pres">
      <dgm:prSet presAssocID="{DF353E83-9EAD-4F40-BDB0-2190FEAD5CE6}" presName="rootComposite" presStyleCnt="0"/>
      <dgm:spPr/>
    </dgm:pt>
    <dgm:pt modelId="{36118558-96B4-4187-BFD6-7068CA34CF77}" type="pres">
      <dgm:prSet presAssocID="{DF353E83-9EAD-4F40-BDB0-2190FEAD5CE6}" presName="rootText" presStyleLbl="node2" presStyleIdx="4" presStyleCnt="6">
        <dgm:presLayoutVars>
          <dgm:chPref val="3"/>
        </dgm:presLayoutVars>
      </dgm:prSet>
      <dgm:spPr/>
    </dgm:pt>
    <dgm:pt modelId="{9CDD2379-E1E4-4D92-96C5-49C01ED429E8}" type="pres">
      <dgm:prSet presAssocID="{DF353E83-9EAD-4F40-BDB0-2190FEAD5CE6}" presName="rootConnector" presStyleLbl="node2" presStyleIdx="4" presStyleCnt="6"/>
      <dgm:spPr/>
    </dgm:pt>
    <dgm:pt modelId="{15C574EA-58E2-4508-AE46-78FA173BCE08}" type="pres">
      <dgm:prSet presAssocID="{DF353E83-9EAD-4F40-BDB0-2190FEAD5CE6}" presName="hierChild4" presStyleCnt="0"/>
      <dgm:spPr/>
    </dgm:pt>
    <dgm:pt modelId="{869D5B60-EAF6-49D6-9C55-AD5AD392C31E}" type="pres">
      <dgm:prSet presAssocID="{DF353E83-9EAD-4F40-BDB0-2190FEAD5CE6}" presName="hierChild5" presStyleCnt="0"/>
      <dgm:spPr/>
    </dgm:pt>
    <dgm:pt modelId="{252E9B3E-3CA9-4493-847F-B7BB710077D6}" type="pres">
      <dgm:prSet presAssocID="{6CAF3C89-95FA-43BA-832E-66561260E580}" presName="Name37" presStyleLbl="parChTrans1D2" presStyleIdx="5" presStyleCnt="6"/>
      <dgm:spPr/>
    </dgm:pt>
    <dgm:pt modelId="{5E7E94E9-F231-4598-861B-24B2165E4723}" type="pres">
      <dgm:prSet presAssocID="{056FC53F-3600-45A5-94B9-47B2B4F20C8C}" presName="hierRoot2" presStyleCnt="0">
        <dgm:presLayoutVars>
          <dgm:hierBranch val="init"/>
        </dgm:presLayoutVars>
      </dgm:prSet>
      <dgm:spPr/>
    </dgm:pt>
    <dgm:pt modelId="{4C6F4A11-92D2-482F-B115-7930B16B4DF8}" type="pres">
      <dgm:prSet presAssocID="{056FC53F-3600-45A5-94B9-47B2B4F20C8C}" presName="rootComposite" presStyleCnt="0"/>
      <dgm:spPr/>
    </dgm:pt>
    <dgm:pt modelId="{BBC558EE-F8EC-447D-A1CD-67898B56B213}" type="pres">
      <dgm:prSet presAssocID="{056FC53F-3600-45A5-94B9-47B2B4F20C8C}" presName="rootText" presStyleLbl="node2" presStyleIdx="5" presStyleCnt="6">
        <dgm:presLayoutVars>
          <dgm:chPref val="3"/>
        </dgm:presLayoutVars>
      </dgm:prSet>
      <dgm:spPr/>
    </dgm:pt>
    <dgm:pt modelId="{C5508D0F-A59E-4A39-9270-DC8D2E3D6A20}" type="pres">
      <dgm:prSet presAssocID="{056FC53F-3600-45A5-94B9-47B2B4F20C8C}" presName="rootConnector" presStyleLbl="node2" presStyleIdx="5" presStyleCnt="6"/>
      <dgm:spPr/>
    </dgm:pt>
    <dgm:pt modelId="{12D10C1B-133C-480B-A494-60DE7CDA6381}" type="pres">
      <dgm:prSet presAssocID="{056FC53F-3600-45A5-94B9-47B2B4F20C8C}" presName="hierChild4" presStyleCnt="0"/>
      <dgm:spPr/>
    </dgm:pt>
    <dgm:pt modelId="{B48BD79F-D9C3-4E5C-A73F-553156603288}" type="pres">
      <dgm:prSet presAssocID="{056FC53F-3600-45A5-94B9-47B2B4F20C8C}" presName="hierChild5" presStyleCnt="0"/>
      <dgm:spPr/>
    </dgm:pt>
    <dgm:pt modelId="{C3A19DAE-FC6B-43D6-A5ED-21926435244D}" type="pres">
      <dgm:prSet presAssocID="{C24E115A-8E31-4069-B3CD-66500B57FF7B}" presName="hierChild3" presStyleCnt="0"/>
      <dgm:spPr/>
    </dgm:pt>
  </dgm:ptLst>
  <dgm:cxnLst>
    <dgm:cxn modelId="{BD81A21B-CD96-40DE-9211-FFE5C0CC81DA}" type="presOf" srcId="{C24E115A-8E31-4069-B3CD-66500B57FF7B}" destId="{B906DF10-2358-483F-8BF7-44DCB3DF3E2F}" srcOrd="0" destOrd="0" presId="urn:microsoft.com/office/officeart/2005/8/layout/orgChart1"/>
    <dgm:cxn modelId="{15110623-3136-4E4B-ADD8-45C551CDEF7F}" type="presOf" srcId="{DF353E83-9EAD-4F40-BDB0-2190FEAD5CE6}" destId="{36118558-96B4-4187-BFD6-7068CA34CF77}" srcOrd="0" destOrd="0" presId="urn:microsoft.com/office/officeart/2005/8/layout/orgChart1"/>
    <dgm:cxn modelId="{D96A3B25-8947-4967-A58B-1B3A54A8B175}" srcId="{C24E115A-8E31-4069-B3CD-66500B57FF7B}" destId="{DF353E83-9EAD-4F40-BDB0-2190FEAD5CE6}" srcOrd="4" destOrd="0" parTransId="{40718A9F-ED5D-40B6-8462-CDEFECB1462D}" sibTransId="{01B3A830-3790-4257-B471-13A4C7682F1B}"/>
    <dgm:cxn modelId="{959FA936-DC3B-4C94-AE2C-4E2829A205BB}" type="presOf" srcId="{E1ADB4C8-06C5-4D89-8798-228B161FD560}" destId="{938ACC09-143C-4D1E-A961-82B476400398}" srcOrd="0" destOrd="0" presId="urn:microsoft.com/office/officeart/2005/8/layout/orgChart1"/>
    <dgm:cxn modelId="{1784225B-DBDB-4F2E-B711-87A9D5AE9E13}" type="presOf" srcId="{A3932B63-4D3E-4E5C-B718-7C3FAF01B6F9}" destId="{0612476A-6225-4F37-A6EE-6B1221928DC5}" srcOrd="0" destOrd="0" presId="urn:microsoft.com/office/officeart/2005/8/layout/orgChart1"/>
    <dgm:cxn modelId="{239F075E-AB3C-4A0F-A652-048DED0124A8}" type="presOf" srcId="{985989D6-6594-4745-AE99-C990F8D71D8D}" destId="{C8DA6B03-3AD8-4687-85EB-6BE5DF10A5EC}" srcOrd="0" destOrd="0" presId="urn:microsoft.com/office/officeart/2005/8/layout/orgChart1"/>
    <dgm:cxn modelId="{A15DB641-4D0A-45CF-8037-9F27FA6E0E0D}" type="presOf" srcId="{6CAF3C89-95FA-43BA-832E-66561260E580}" destId="{252E9B3E-3CA9-4493-847F-B7BB710077D6}" srcOrd="0" destOrd="0" presId="urn:microsoft.com/office/officeart/2005/8/layout/orgChart1"/>
    <dgm:cxn modelId="{1ED99865-D2F7-4C16-92C5-E1C945ABBCD4}" srcId="{F17E14E8-8428-42AC-9C31-A9EF642E38B6}" destId="{C24E115A-8E31-4069-B3CD-66500B57FF7B}" srcOrd="0" destOrd="0" parTransId="{D7CF1A61-4816-4A4D-9BEB-161E02B61EE7}" sibTransId="{6026D659-1B8B-440F-AA54-6A64E32FF5DD}"/>
    <dgm:cxn modelId="{25DEAE66-FD33-49E1-96C4-912120DD6F0A}" type="presOf" srcId="{056FC53F-3600-45A5-94B9-47B2B4F20C8C}" destId="{BBC558EE-F8EC-447D-A1CD-67898B56B213}" srcOrd="0" destOrd="0" presId="urn:microsoft.com/office/officeart/2005/8/layout/orgChart1"/>
    <dgm:cxn modelId="{E3575D48-A9C0-4B7A-B03E-9A905D7D3715}" type="presOf" srcId="{F17E14E8-8428-42AC-9C31-A9EF642E38B6}" destId="{A8C68F28-AA3F-4B3F-8E25-5D2F37FC8EF8}" srcOrd="0" destOrd="0" presId="urn:microsoft.com/office/officeart/2005/8/layout/orgChart1"/>
    <dgm:cxn modelId="{99A7D76C-FD4C-4790-B3F3-0789586BF177}" type="presOf" srcId="{056FC53F-3600-45A5-94B9-47B2B4F20C8C}" destId="{C5508D0F-A59E-4A39-9270-DC8D2E3D6A20}" srcOrd="1" destOrd="0" presId="urn:microsoft.com/office/officeart/2005/8/layout/orgChart1"/>
    <dgm:cxn modelId="{CB9D1574-42E8-4B0B-A929-DE85C1D102CB}" type="presOf" srcId="{66D0884B-753E-4EF1-BFC6-BCD0B56C8912}" destId="{6A8F7842-3303-436F-9221-50F92656146E}" srcOrd="0" destOrd="0" presId="urn:microsoft.com/office/officeart/2005/8/layout/orgChart1"/>
    <dgm:cxn modelId="{23D02D59-0E94-472A-9983-3395E113E49D}" type="presOf" srcId="{E69794EE-7C3C-43C7-A860-F94F4296BCC6}" destId="{BDFA989E-C042-485B-A140-58B2C8C7D86C}" srcOrd="0" destOrd="0" presId="urn:microsoft.com/office/officeart/2005/8/layout/orgChart1"/>
    <dgm:cxn modelId="{021B3C82-13CA-40E0-B2D7-90CEC12199F7}" srcId="{C24E115A-8E31-4069-B3CD-66500B57FF7B}" destId="{0088216B-1457-47D2-BAA4-4880ABAD9EE3}" srcOrd="3" destOrd="0" parTransId="{E69794EE-7C3C-43C7-A860-F94F4296BCC6}" sibTransId="{6A2D7512-1DD7-4C66-862F-1E92364EAE2B}"/>
    <dgm:cxn modelId="{200DD389-4FF8-4438-A287-63A23BD02EF6}" type="presOf" srcId="{8D891B2A-5DB8-405A-B2A2-2605CB4C5B9E}" destId="{348E1B45-E1CB-4AB4-9939-4B8EB0F81DEC}" srcOrd="0" destOrd="0" presId="urn:microsoft.com/office/officeart/2005/8/layout/orgChart1"/>
    <dgm:cxn modelId="{BA28A1AB-A54C-44CC-9A65-B7D4B17E0D33}" srcId="{C24E115A-8E31-4069-B3CD-66500B57FF7B}" destId="{056FC53F-3600-45A5-94B9-47B2B4F20C8C}" srcOrd="5" destOrd="0" parTransId="{6CAF3C89-95FA-43BA-832E-66561260E580}" sibTransId="{7C4CDBCA-C8D4-401E-92A7-861C8706941B}"/>
    <dgm:cxn modelId="{4E20E5B0-9732-446D-8088-CCB59F7925F6}" srcId="{C24E115A-8E31-4069-B3CD-66500B57FF7B}" destId="{985989D6-6594-4745-AE99-C990F8D71D8D}" srcOrd="1" destOrd="0" parTransId="{A3932B63-4D3E-4E5C-B718-7C3FAF01B6F9}" sibTransId="{1006A6AD-056F-4B66-8170-1B8224BEB8B4}"/>
    <dgm:cxn modelId="{CE6E80B1-0A8A-4F00-AC83-62D9154EB6B5}" type="presOf" srcId="{941731D3-5310-478C-BADF-79F215B7B937}" destId="{E3F3C4F3-6114-457F-87D8-2BDB4A4F1C2C}" srcOrd="1" destOrd="0" presId="urn:microsoft.com/office/officeart/2005/8/layout/orgChart1"/>
    <dgm:cxn modelId="{0A4C31B6-4CF8-4DD3-B717-F5AC5D27943C}" type="presOf" srcId="{C24E115A-8E31-4069-B3CD-66500B57FF7B}" destId="{88CC66F7-6382-4AA3-ABB0-5B23EB54A685}" srcOrd="1" destOrd="0" presId="urn:microsoft.com/office/officeart/2005/8/layout/orgChart1"/>
    <dgm:cxn modelId="{8C2F48B8-BF3D-40FA-91AF-26CC175A6F03}" type="presOf" srcId="{0088216B-1457-47D2-BAA4-4880ABAD9EE3}" destId="{19F0D919-D98B-4A5C-860C-50E02D2F692C}" srcOrd="0" destOrd="0" presId="urn:microsoft.com/office/officeart/2005/8/layout/orgChart1"/>
    <dgm:cxn modelId="{0D454CBF-5261-4F75-B83A-72C70D92B207}" srcId="{C24E115A-8E31-4069-B3CD-66500B57FF7B}" destId="{941731D3-5310-478C-BADF-79F215B7B937}" srcOrd="2" destOrd="0" parTransId="{66D0884B-753E-4EF1-BFC6-BCD0B56C8912}" sibTransId="{4D361E9D-2206-4958-8627-F2A37597E35A}"/>
    <dgm:cxn modelId="{0F5372DB-A2C9-4787-B873-1BD39DAACE5B}" type="presOf" srcId="{0088216B-1457-47D2-BAA4-4880ABAD9EE3}" destId="{CECCD1B4-249A-4ADB-A56D-8C670ADE4AE9}" srcOrd="1" destOrd="0" presId="urn:microsoft.com/office/officeart/2005/8/layout/orgChart1"/>
    <dgm:cxn modelId="{CB0458E0-99C7-4495-83F8-B292BB324BA6}" type="presOf" srcId="{985989D6-6594-4745-AE99-C990F8D71D8D}" destId="{8AF3F7EB-D290-4AB2-9C7C-CF305D70DFEA}" srcOrd="1" destOrd="0" presId="urn:microsoft.com/office/officeart/2005/8/layout/orgChart1"/>
    <dgm:cxn modelId="{E33B78E1-3FD2-43AB-91A3-2055194F76C5}" type="presOf" srcId="{40718A9F-ED5D-40B6-8462-CDEFECB1462D}" destId="{201FD9C8-1455-4891-9529-F69952FA10C9}" srcOrd="0" destOrd="0" presId="urn:microsoft.com/office/officeart/2005/8/layout/orgChart1"/>
    <dgm:cxn modelId="{18943FED-E665-4621-9721-336284AFFC46}" type="presOf" srcId="{941731D3-5310-478C-BADF-79F215B7B937}" destId="{5855125B-CF2D-4E0D-95C0-2824F7786D80}" srcOrd="0" destOrd="0" presId="urn:microsoft.com/office/officeart/2005/8/layout/orgChart1"/>
    <dgm:cxn modelId="{5F470DEE-D0E5-4DF0-B168-5E83FF77F3DF}" type="presOf" srcId="{8D891B2A-5DB8-405A-B2A2-2605CB4C5B9E}" destId="{78AFDEFD-CF65-4CFE-AF9C-464D29335355}" srcOrd="1" destOrd="0" presId="urn:microsoft.com/office/officeart/2005/8/layout/orgChart1"/>
    <dgm:cxn modelId="{F2D643F3-3F84-40B1-9F01-7601B8C236F1}" type="presOf" srcId="{DF353E83-9EAD-4F40-BDB0-2190FEAD5CE6}" destId="{9CDD2379-E1E4-4D92-96C5-49C01ED429E8}" srcOrd="1" destOrd="0" presId="urn:microsoft.com/office/officeart/2005/8/layout/orgChart1"/>
    <dgm:cxn modelId="{FDB3A5F5-2AE5-409D-B995-C303E9131E8E}" srcId="{C24E115A-8E31-4069-B3CD-66500B57FF7B}" destId="{8D891B2A-5DB8-405A-B2A2-2605CB4C5B9E}" srcOrd="0" destOrd="0" parTransId="{E1ADB4C8-06C5-4D89-8798-228B161FD560}" sibTransId="{59CA4769-A0B6-4F7F-9505-C3F912ABD92B}"/>
    <dgm:cxn modelId="{274F2577-33FF-40E4-BE40-61674E9FF4FD}" type="presParOf" srcId="{A8C68F28-AA3F-4B3F-8E25-5D2F37FC8EF8}" destId="{248DABE9-38CC-4DB9-B078-321F31A72DAD}" srcOrd="0" destOrd="0" presId="urn:microsoft.com/office/officeart/2005/8/layout/orgChart1"/>
    <dgm:cxn modelId="{CB5A81F4-157D-4CFD-B7DA-F03673474978}" type="presParOf" srcId="{248DABE9-38CC-4DB9-B078-321F31A72DAD}" destId="{07820E2D-3E79-4A45-9D58-7008B9B62F94}" srcOrd="0" destOrd="0" presId="urn:microsoft.com/office/officeart/2005/8/layout/orgChart1"/>
    <dgm:cxn modelId="{BCE6CCC3-C8B6-4714-89C0-59E3FBB6298A}" type="presParOf" srcId="{07820E2D-3E79-4A45-9D58-7008B9B62F94}" destId="{B906DF10-2358-483F-8BF7-44DCB3DF3E2F}" srcOrd="0" destOrd="0" presId="urn:microsoft.com/office/officeart/2005/8/layout/orgChart1"/>
    <dgm:cxn modelId="{8D720539-7F8B-44B5-B4AF-E2834AFBD384}" type="presParOf" srcId="{07820E2D-3E79-4A45-9D58-7008B9B62F94}" destId="{88CC66F7-6382-4AA3-ABB0-5B23EB54A685}" srcOrd="1" destOrd="0" presId="urn:microsoft.com/office/officeart/2005/8/layout/orgChart1"/>
    <dgm:cxn modelId="{4368CF53-753F-450C-9BEA-A4E2F7089C58}" type="presParOf" srcId="{248DABE9-38CC-4DB9-B078-321F31A72DAD}" destId="{83EB337A-5950-4248-AD5F-E3694CFBF457}" srcOrd="1" destOrd="0" presId="urn:microsoft.com/office/officeart/2005/8/layout/orgChart1"/>
    <dgm:cxn modelId="{2B562065-A04E-4126-A421-5A2A7B6DE807}" type="presParOf" srcId="{83EB337A-5950-4248-AD5F-E3694CFBF457}" destId="{938ACC09-143C-4D1E-A961-82B476400398}" srcOrd="0" destOrd="0" presId="urn:microsoft.com/office/officeart/2005/8/layout/orgChart1"/>
    <dgm:cxn modelId="{42CD0F41-2EC8-415D-AD09-F39010EA4505}" type="presParOf" srcId="{83EB337A-5950-4248-AD5F-E3694CFBF457}" destId="{4020242D-01F4-401A-81AB-46CCD8EF9ED7}" srcOrd="1" destOrd="0" presId="urn:microsoft.com/office/officeart/2005/8/layout/orgChart1"/>
    <dgm:cxn modelId="{029E050D-4922-45FF-AD3C-AA8540272D6A}" type="presParOf" srcId="{4020242D-01F4-401A-81AB-46CCD8EF9ED7}" destId="{123361B8-2D94-4A7F-8A57-34CF075782AE}" srcOrd="0" destOrd="0" presId="urn:microsoft.com/office/officeart/2005/8/layout/orgChart1"/>
    <dgm:cxn modelId="{43991BC6-049C-4F7C-8C2B-C066135D51D6}" type="presParOf" srcId="{123361B8-2D94-4A7F-8A57-34CF075782AE}" destId="{348E1B45-E1CB-4AB4-9939-4B8EB0F81DEC}" srcOrd="0" destOrd="0" presId="urn:microsoft.com/office/officeart/2005/8/layout/orgChart1"/>
    <dgm:cxn modelId="{9D4337D9-3CE9-4665-ABB1-1677CCDAF6F7}" type="presParOf" srcId="{123361B8-2D94-4A7F-8A57-34CF075782AE}" destId="{78AFDEFD-CF65-4CFE-AF9C-464D29335355}" srcOrd="1" destOrd="0" presId="urn:microsoft.com/office/officeart/2005/8/layout/orgChart1"/>
    <dgm:cxn modelId="{EC0D771B-8AB6-4CA7-BBCC-6DD976E35630}" type="presParOf" srcId="{4020242D-01F4-401A-81AB-46CCD8EF9ED7}" destId="{873FBAA3-C710-4F08-883C-2EF6148DC291}" srcOrd="1" destOrd="0" presId="urn:microsoft.com/office/officeart/2005/8/layout/orgChart1"/>
    <dgm:cxn modelId="{425ECCA2-B9B2-48F0-BAD5-5E364F5F774C}" type="presParOf" srcId="{4020242D-01F4-401A-81AB-46CCD8EF9ED7}" destId="{BF7FC06C-9608-43A9-842D-0928CFFB0F71}" srcOrd="2" destOrd="0" presId="urn:microsoft.com/office/officeart/2005/8/layout/orgChart1"/>
    <dgm:cxn modelId="{6661CEAF-4E19-4EA9-BC95-C7098F654E62}" type="presParOf" srcId="{83EB337A-5950-4248-AD5F-E3694CFBF457}" destId="{0612476A-6225-4F37-A6EE-6B1221928DC5}" srcOrd="2" destOrd="0" presId="urn:microsoft.com/office/officeart/2005/8/layout/orgChart1"/>
    <dgm:cxn modelId="{2403BE39-A0C3-41BA-A9B4-9E6579A3637F}" type="presParOf" srcId="{83EB337A-5950-4248-AD5F-E3694CFBF457}" destId="{84A20F97-2933-48E7-98F8-8B8FFB89DC0F}" srcOrd="3" destOrd="0" presId="urn:microsoft.com/office/officeart/2005/8/layout/orgChart1"/>
    <dgm:cxn modelId="{019C999E-9DBE-42AD-ADD8-A42E9F5E31B4}" type="presParOf" srcId="{84A20F97-2933-48E7-98F8-8B8FFB89DC0F}" destId="{D1A2F55F-F212-44A8-8506-862190E0AF78}" srcOrd="0" destOrd="0" presId="urn:microsoft.com/office/officeart/2005/8/layout/orgChart1"/>
    <dgm:cxn modelId="{9798120C-1F6E-4921-9F81-BB85A80E26CF}" type="presParOf" srcId="{D1A2F55F-F212-44A8-8506-862190E0AF78}" destId="{C8DA6B03-3AD8-4687-85EB-6BE5DF10A5EC}" srcOrd="0" destOrd="0" presId="urn:microsoft.com/office/officeart/2005/8/layout/orgChart1"/>
    <dgm:cxn modelId="{0A23CAFE-C1F4-41D8-90BE-4D1D9EDAB4DB}" type="presParOf" srcId="{D1A2F55F-F212-44A8-8506-862190E0AF78}" destId="{8AF3F7EB-D290-4AB2-9C7C-CF305D70DFEA}" srcOrd="1" destOrd="0" presId="urn:microsoft.com/office/officeart/2005/8/layout/orgChart1"/>
    <dgm:cxn modelId="{422460D3-7CAE-4A61-9F94-5FDBFA390C5B}" type="presParOf" srcId="{84A20F97-2933-48E7-98F8-8B8FFB89DC0F}" destId="{1EC9E2F2-EB27-4A3E-B7B9-71077340990C}" srcOrd="1" destOrd="0" presId="urn:microsoft.com/office/officeart/2005/8/layout/orgChart1"/>
    <dgm:cxn modelId="{F3E59C68-7DA9-4BAB-9C27-097D87A8DF8E}" type="presParOf" srcId="{84A20F97-2933-48E7-98F8-8B8FFB89DC0F}" destId="{9A059409-F854-4BC2-A1AA-5DA0B834578A}" srcOrd="2" destOrd="0" presId="urn:microsoft.com/office/officeart/2005/8/layout/orgChart1"/>
    <dgm:cxn modelId="{CD0FB1AD-0394-46A3-A073-D62031C86FF8}" type="presParOf" srcId="{83EB337A-5950-4248-AD5F-E3694CFBF457}" destId="{6A8F7842-3303-436F-9221-50F92656146E}" srcOrd="4" destOrd="0" presId="urn:microsoft.com/office/officeart/2005/8/layout/orgChart1"/>
    <dgm:cxn modelId="{244A99B8-7D15-42E1-BB58-E5FCC4310169}" type="presParOf" srcId="{83EB337A-5950-4248-AD5F-E3694CFBF457}" destId="{7962D995-3F3B-49D6-ACB8-5556275D8E54}" srcOrd="5" destOrd="0" presId="urn:microsoft.com/office/officeart/2005/8/layout/orgChart1"/>
    <dgm:cxn modelId="{5CE75D13-26CC-4022-A740-05D8CB21F256}" type="presParOf" srcId="{7962D995-3F3B-49D6-ACB8-5556275D8E54}" destId="{1C541A5B-7004-435F-BD5B-993A282C5A72}" srcOrd="0" destOrd="0" presId="urn:microsoft.com/office/officeart/2005/8/layout/orgChart1"/>
    <dgm:cxn modelId="{8F5F65D2-D5CB-4C93-9EB3-332149A37FE7}" type="presParOf" srcId="{1C541A5B-7004-435F-BD5B-993A282C5A72}" destId="{5855125B-CF2D-4E0D-95C0-2824F7786D80}" srcOrd="0" destOrd="0" presId="urn:microsoft.com/office/officeart/2005/8/layout/orgChart1"/>
    <dgm:cxn modelId="{817E0156-53D8-449F-9753-E3CED1C0EE1F}" type="presParOf" srcId="{1C541A5B-7004-435F-BD5B-993A282C5A72}" destId="{E3F3C4F3-6114-457F-87D8-2BDB4A4F1C2C}" srcOrd="1" destOrd="0" presId="urn:microsoft.com/office/officeart/2005/8/layout/orgChart1"/>
    <dgm:cxn modelId="{28F717E5-A325-42D4-80F4-BD0F41293BEA}" type="presParOf" srcId="{7962D995-3F3B-49D6-ACB8-5556275D8E54}" destId="{591E6E7D-0536-4604-8054-D644BFD31A83}" srcOrd="1" destOrd="0" presId="urn:microsoft.com/office/officeart/2005/8/layout/orgChart1"/>
    <dgm:cxn modelId="{96544099-BA17-4224-8A3F-4D0963CB82E2}" type="presParOf" srcId="{7962D995-3F3B-49D6-ACB8-5556275D8E54}" destId="{9CDB586A-DE02-4485-AA13-9D0C4C3ED020}" srcOrd="2" destOrd="0" presId="urn:microsoft.com/office/officeart/2005/8/layout/orgChart1"/>
    <dgm:cxn modelId="{686AEC49-96EA-43EB-B8FF-76FE01B62BD1}" type="presParOf" srcId="{83EB337A-5950-4248-AD5F-E3694CFBF457}" destId="{BDFA989E-C042-485B-A140-58B2C8C7D86C}" srcOrd="6" destOrd="0" presId="urn:microsoft.com/office/officeart/2005/8/layout/orgChart1"/>
    <dgm:cxn modelId="{F07A382A-8E6B-4C0B-A6C0-31D060E60E25}" type="presParOf" srcId="{83EB337A-5950-4248-AD5F-E3694CFBF457}" destId="{E3F17FE0-6E6C-4736-9BAF-638C6A862D45}" srcOrd="7" destOrd="0" presId="urn:microsoft.com/office/officeart/2005/8/layout/orgChart1"/>
    <dgm:cxn modelId="{C7B56F45-4354-4769-9E08-A01668401384}" type="presParOf" srcId="{E3F17FE0-6E6C-4736-9BAF-638C6A862D45}" destId="{3C1E8B77-AE25-4058-B41F-B08489DD7E5C}" srcOrd="0" destOrd="0" presId="urn:microsoft.com/office/officeart/2005/8/layout/orgChart1"/>
    <dgm:cxn modelId="{BED7A7FA-E353-4AE9-A428-6FAB3A82995F}" type="presParOf" srcId="{3C1E8B77-AE25-4058-B41F-B08489DD7E5C}" destId="{19F0D919-D98B-4A5C-860C-50E02D2F692C}" srcOrd="0" destOrd="0" presId="urn:microsoft.com/office/officeart/2005/8/layout/orgChart1"/>
    <dgm:cxn modelId="{8D4061C1-90D5-4B7A-B917-284AB32A619A}" type="presParOf" srcId="{3C1E8B77-AE25-4058-B41F-B08489DD7E5C}" destId="{CECCD1B4-249A-4ADB-A56D-8C670ADE4AE9}" srcOrd="1" destOrd="0" presId="urn:microsoft.com/office/officeart/2005/8/layout/orgChart1"/>
    <dgm:cxn modelId="{281B0B25-30B5-417E-8BB6-7C3A52E59493}" type="presParOf" srcId="{E3F17FE0-6E6C-4736-9BAF-638C6A862D45}" destId="{CD618C13-8D17-4C69-97F6-C5F066EB1D1E}" srcOrd="1" destOrd="0" presId="urn:microsoft.com/office/officeart/2005/8/layout/orgChart1"/>
    <dgm:cxn modelId="{6EE0D1F3-8E0D-4052-B8FC-4D0967FD0FC6}" type="presParOf" srcId="{E3F17FE0-6E6C-4736-9BAF-638C6A862D45}" destId="{8B8F7BC0-619D-4CF1-AC0F-3710CC867509}" srcOrd="2" destOrd="0" presId="urn:microsoft.com/office/officeart/2005/8/layout/orgChart1"/>
    <dgm:cxn modelId="{FD42785C-E3F2-4A97-95D5-D43939AF907F}" type="presParOf" srcId="{83EB337A-5950-4248-AD5F-E3694CFBF457}" destId="{201FD9C8-1455-4891-9529-F69952FA10C9}" srcOrd="8" destOrd="0" presId="urn:microsoft.com/office/officeart/2005/8/layout/orgChart1"/>
    <dgm:cxn modelId="{AA74AA79-4313-46A1-8C4C-F9043AA4E09D}" type="presParOf" srcId="{83EB337A-5950-4248-AD5F-E3694CFBF457}" destId="{4ADA6DEB-9941-4EE8-8574-F0EC1AF6F0C1}" srcOrd="9" destOrd="0" presId="urn:microsoft.com/office/officeart/2005/8/layout/orgChart1"/>
    <dgm:cxn modelId="{B8FCAC97-A1D6-486A-9ED3-82408E6A7FBE}" type="presParOf" srcId="{4ADA6DEB-9941-4EE8-8574-F0EC1AF6F0C1}" destId="{2A6780CC-46CA-43A4-84C2-9C13ADCB1BDD}" srcOrd="0" destOrd="0" presId="urn:microsoft.com/office/officeart/2005/8/layout/orgChart1"/>
    <dgm:cxn modelId="{60A791FC-BD8D-467D-ACD7-9291E5838557}" type="presParOf" srcId="{2A6780CC-46CA-43A4-84C2-9C13ADCB1BDD}" destId="{36118558-96B4-4187-BFD6-7068CA34CF77}" srcOrd="0" destOrd="0" presId="urn:microsoft.com/office/officeart/2005/8/layout/orgChart1"/>
    <dgm:cxn modelId="{64265534-F6E1-4D51-89C8-EC91A9A91DBC}" type="presParOf" srcId="{2A6780CC-46CA-43A4-84C2-9C13ADCB1BDD}" destId="{9CDD2379-E1E4-4D92-96C5-49C01ED429E8}" srcOrd="1" destOrd="0" presId="urn:microsoft.com/office/officeart/2005/8/layout/orgChart1"/>
    <dgm:cxn modelId="{2CADC7C3-493B-4970-B3A4-7AFCCDE98F63}" type="presParOf" srcId="{4ADA6DEB-9941-4EE8-8574-F0EC1AF6F0C1}" destId="{15C574EA-58E2-4508-AE46-78FA173BCE08}" srcOrd="1" destOrd="0" presId="urn:microsoft.com/office/officeart/2005/8/layout/orgChart1"/>
    <dgm:cxn modelId="{182D000D-6607-4E6A-998F-881A910388F7}" type="presParOf" srcId="{4ADA6DEB-9941-4EE8-8574-F0EC1AF6F0C1}" destId="{869D5B60-EAF6-49D6-9C55-AD5AD392C31E}" srcOrd="2" destOrd="0" presId="urn:microsoft.com/office/officeart/2005/8/layout/orgChart1"/>
    <dgm:cxn modelId="{325012CF-046E-4F8B-897B-758FC3C458CF}" type="presParOf" srcId="{83EB337A-5950-4248-AD5F-E3694CFBF457}" destId="{252E9B3E-3CA9-4493-847F-B7BB710077D6}" srcOrd="10" destOrd="0" presId="urn:microsoft.com/office/officeart/2005/8/layout/orgChart1"/>
    <dgm:cxn modelId="{47CA6AF7-620E-470D-8A78-A3892F55B0B9}" type="presParOf" srcId="{83EB337A-5950-4248-AD5F-E3694CFBF457}" destId="{5E7E94E9-F231-4598-861B-24B2165E4723}" srcOrd="11" destOrd="0" presId="urn:microsoft.com/office/officeart/2005/8/layout/orgChart1"/>
    <dgm:cxn modelId="{FAE3955E-3735-441D-BC50-F7F06DC9606A}" type="presParOf" srcId="{5E7E94E9-F231-4598-861B-24B2165E4723}" destId="{4C6F4A11-92D2-482F-B115-7930B16B4DF8}" srcOrd="0" destOrd="0" presId="urn:microsoft.com/office/officeart/2005/8/layout/orgChart1"/>
    <dgm:cxn modelId="{0A3560F2-EE4B-495A-8F7E-2BA25EBBB631}" type="presParOf" srcId="{4C6F4A11-92D2-482F-B115-7930B16B4DF8}" destId="{BBC558EE-F8EC-447D-A1CD-67898B56B213}" srcOrd="0" destOrd="0" presId="urn:microsoft.com/office/officeart/2005/8/layout/orgChart1"/>
    <dgm:cxn modelId="{2D62A6F9-2556-4586-90A9-AB8FF99914E5}" type="presParOf" srcId="{4C6F4A11-92D2-482F-B115-7930B16B4DF8}" destId="{C5508D0F-A59E-4A39-9270-DC8D2E3D6A20}" srcOrd="1" destOrd="0" presId="urn:microsoft.com/office/officeart/2005/8/layout/orgChart1"/>
    <dgm:cxn modelId="{4DF0E85E-BEB9-4FA6-BAA5-5D82D1DB751F}" type="presParOf" srcId="{5E7E94E9-F231-4598-861B-24B2165E4723}" destId="{12D10C1B-133C-480B-A494-60DE7CDA6381}" srcOrd="1" destOrd="0" presId="urn:microsoft.com/office/officeart/2005/8/layout/orgChart1"/>
    <dgm:cxn modelId="{6D6D0537-4C59-42CA-A114-CDAD35CBB044}" type="presParOf" srcId="{5E7E94E9-F231-4598-861B-24B2165E4723}" destId="{B48BD79F-D9C3-4E5C-A73F-553156603288}" srcOrd="2" destOrd="0" presId="urn:microsoft.com/office/officeart/2005/8/layout/orgChart1"/>
    <dgm:cxn modelId="{4CF54277-BF2E-4E3A-BB3C-F6F4F299001F}" type="presParOf" srcId="{248DABE9-38CC-4DB9-B078-321F31A72DAD}" destId="{C3A19DAE-FC6B-43D6-A5ED-21926435244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98BDF3-33DB-4692-8D52-17913A7FC0F3}"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3C0ACE18-E5B0-40C4-85FA-FC1908B9C549}">
      <dgm:prSet/>
      <dgm:spPr/>
      <dgm:t>
        <a:bodyPr/>
        <a:lstStyle/>
        <a:p>
          <a:r>
            <a:rPr lang="en-US" b="1" i="0"/>
            <a:t>Types of Rolling</a:t>
          </a:r>
          <a:endParaRPr lang="en-US"/>
        </a:p>
      </dgm:t>
    </dgm:pt>
    <dgm:pt modelId="{67853DEC-71D9-4D2C-8362-D86C21A62432}" type="parTrans" cxnId="{7F0C8068-471A-4341-9E37-271B47E97267}">
      <dgm:prSet/>
      <dgm:spPr/>
      <dgm:t>
        <a:bodyPr/>
        <a:lstStyle/>
        <a:p>
          <a:endParaRPr lang="en-US"/>
        </a:p>
      </dgm:t>
    </dgm:pt>
    <dgm:pt modelId="{D5D660D5-2D6F-463B-8B14-805ADA65BAC7}" type="sibTrans" cxnId="{7F0C8068-471A-4341-9E37-271B47E97267}">
      <dgm:prSet/>
      <dgm:spPr/>
      <dgm:t>
        <a:bodyPr/>
        <a:lstStyle/>
        <a:p>
          <a:endParaRPr lang="en-US"/>
        </a:p>
      </dgm:t>
    </dgm:pt>
    <dgm:pt modelId="{39616BCC-F7D7-4094-8228-E1A19DF76949}">
      <dgm:prSet/>
      <dgm:spPr/>
      <dgm:t>
        <a:bodyPr/>
        <a:lstStyle/>
        <a:p>
          <a:r>
            <a:rPr lang="en-US" dirty="0"/>
            <a:t>Thread or Gear Rolling</a:t>
          </a:r>
        </a:p>
      </dgm:t>
    </dgm:pt>
    <dgm:pt modelId="{5CBA9D32-19F7-468D-AC8F-375FD5A78ED3}" type="parTrans" cxnId="{05F9BA8C-55BD-463C-92EF-DDBD76E3C6F4}">
      <dgm:prSet/>
      <dgm:spPr/>
      <dgm:t>
        <a:bodyPr/>
        <a:lstStyle/>
        <a:p>
          <a:endParaRPr lang="en-US"/>
        </a:p>
      </dgm:t>
    </dgm:pt>
    <dgm:pt modelId="{ACA09671-CD9B-4716-A3B5-26FD14BCFCA7}" type="sibTrans" cxnId="{05F9BA8C-55BD-463C-92EF-DDBD76E3C6F4}">
      <dgm:prSet/>
      <dgm:spPr/>
      <dgm:t>
        <a:bodyPr/>
        <a:lstStyle/>
        <a:p>
          <a:endParaRPr lang="en-US"/>
        </a:p>
      </dgm:t>
    </dgm:pt>
    <dgm:pt modelId="{FB90805B-A6F9-46B5-BF41-EE07942FDE1E}">
      <dgm:prSet/>
      <dgm:spPr/>
      <dgm:t>
        <a:bodyPr/>
        <a:lstStyle/>
        <a:p>
          <a:r>
            <a:rPr lang="en-US"/>
            <a:t>Shape Rolling</a:t>
          </a:r>
        </a:p>
      </dgm:t>
    </dgm:pt>
    <dgm:pt modelId="{7F512E6A-668E-42AF-B4A3-FE327C71F1BA}" type="parTrans" cxnId="{2D618B4C-4375-4921-9111-F67C3CAE7D96}">
      <dgm:prSet/>
      <dgm:spPr/>
      <dgm:t>
        <a:bodyPr/>
        <a:lstStyle/>
        <a:p>
          <a:endParaRPr lang="en-US"/>
        </a:p>
      </dgm:t>
    </dgm:pt>
    <dgm:pt modelId="{DC72981C-C05A-46C0-96F8-B3C231D8C37F}" type="sibTrans" cxnId="{2D618B4C-4375-4921-9111-F67C3CAE7D96}">
      <dgm:prSet/>
      <dgm:spPr/>
      <dgm:t>
        <a:bodyPr/>
        <a:lstStyle/>
        <a:p>
          <a:endParaRPr lang="en-US"/>
        </a:p>
      </dgm:t>
    </dgm:pt>
    <dgm:pt modelId="{7EC933B8-23EA-4E9A-B502-04B1BB574919}">
      <dgm:prSet/>
      <dgm:spPr/>
      <dgm:t>
        <a:bodyPr/>
        <a:lstStyle/>
        <a:p>
          <a:r>
            <a:rPr lang="en-US" dirty="0"/>
            <a:t>Ring  Rolling</a:t>
          </a:r>
        </a:p>
      </dgm:t>
    </dgm:pt>
    <dgm:pt modelId="{022A5239-06F8-4E8E-BF69-F29FC0360CD9}" type="parTrans" cxnId="{E989B277-FB93-4EE1-AAA4-3A4A8C3783A8}">
      <dgm:prSet/>
      <dgm:spPr/>
      <dgm:t>
        <a:bodyPr/>
        <a:lstStyle/>
        <a:p>
          <a:endParaRPr lang="en-US"/>
        </a:p>
      </dgm:t>
    </dgm:pt>
    <dgm:pt modelId="{6EDFF5D8-25E5-4CFE-8A76-0C74DE0D086D}" type="sibTrans" cxnId="{E989B277-FB93-4EE1-AAA4-3A4A8C3783A8}">
      <dgm:prSet/>
      <dgm:spPr/>
      <dgm:t>
        <a:bodyPr/>
        <a:lstStyle/>
        <a:p>
          <a:endParaRPr lang="en-US"/>
        </a:p>
      </dgm:t>
    </dgm:pt>
    <dgm:pt modelId="{EF3D7750-5D8E-413A-A99E-6CD2AB7D0E81}">
      <dgm:prSet/>
      <dgm:spPr/>
      <dgm:t>
        <a:bodyPr/>
        <a:lstStyle/>
        <a:p>
          <a:r>
            <a:rPr lang="en-US" dirty="0"/>
            <a:t>Tube Piercing</a:t>
          </a:r>
        </a:p>
      </dgm:t>
    </dgm:pt>
    <dgm:pt modelId="{9A5591EF-8907-48A7-BB1B-97FEDE05A5BD}" type="parTrans" cxnId="{02F4E959-5412-43E0-93EA-B2603FED1901}">
      <dgm:prSet/>
      <dgm:spPr/>
      <dgm:t>
        <a:bodyPr/>
        <a:lstStyle/>
        <a:p>
          <a:endParaRPr lang="en-US"/>
        </a:p>
      </dgm:t>
    </dgm:pt>
    <dgm:pt modelId="{1739E65D-060E-462C-9AE2-2613675C7909}" type="sibTrans" cxnId="{02F4E959-5412-43E0-93EA-B2603FED1901}">
      <dgm:prSet/>
      <dgm:spPr/>
      <dgm:t>
        <a:bodyPr/>
        <a:lstStyle/>
        <a:p>
          <a:endParaRPr lang="en-US"/>
        </a:p>
      </dgm:t>
    </dgm:pt>
    <dgm:pt modelId="{F4562EB2-2C58-44E5-ABEE-EB7DC9053610}">
      <dgm:prSet/>
      <dgm:spPr/>
      <dgm:t>
        <a:bodyPr/>
        <a:lstStyle/>
        <a:p>
          <a:r>
            <a:rPr lang="en-US" dirty="0"/>
            <a:t>Skew Rolling</a:t>
          </a:r>
        </a:p>
      </dgm:t>
    </dgm:pt>
    <dgm:pt modelId="{3C97B0E1-FB6C-431A-9521-FF8F75BBBA15}" type="parTrans" cxnId="{17B562CC-C0BF-4086-B668-36CFAB80A929}">
      <dgm:prSet/>
      <dgm:spPr/>
      <dgm:t>
        <a:bodyPr/>
        <a:lstStyle/>
        <a:p>
          <a:endParaRPr lang="en-US"/>
        </a:p>
      </dgm:t>
    </dgm:pt>
    <dgm:pt modelId="{49E69AA0-1AF8-479E-B31A-9FA298262F17}" type="sibTrans" cxnId="{17B562CC-C0BF-4086-B668-36CFAB80A929}">
      <dgm:prSet/>
      <dgm:spPr/>
      <dgm:t>
        <a:bodyPr/>
        <a:lstStyle/>
        <a:p>
          <a:endParaRPr lang="en-US"/>
        </a:p>
      </dgm:t>
    </dgm:pt>
    <dgm:pt modelId="{FA2A97F2-E74D-43BC-A8BA-D03D71E7C2AF}">
      <dgm:prSet/>
      <dgm:spPr/>
      <dgm:t>
        <a:bodyPr/>
        <a:lstStyle/>
        <a:p>
          <a:r>
            <a:rPr lang="en-US" dirty="0"/>
            <a:t>Transverse Rolling</a:t>
          </a:r>
        </a:p>
      </dgm:t>
    </dgm:pt>
    <dgm:pt modelId="{210518AD-1DCA-4720-874F-C8201D343961}" type="parTrans" cxnId="{FC791A63-3540-4053-BCF7-DDCD6E3882CA}">
      <dgm:prSet/>
      <dgm:spPr/>
      <dgm:t>
        <a:bodyPr/>
        <a:lstStyle/>
        <a:p>
          <a:endParaRPr lang="en-US"/>
        </a:p>
      </dgm:t>
    </dgm:pt>
    <dgm:pt modelId="{59C42921-683E-4F84-B0DF-92AEDB0DCCC0}" type="sibTrans" cxnId="{FC791A63-3540-4053-BCF7-DDCD6E3882CA}">
      <dgm:prSet/>
      <dgm:spPr/>
      <dgm:t>
        <a:bodyPr/>
        <a:lstStyle/>
        <a:p>
          <a:endParaRPr lang="en-US"/>
        </a:p>
      </dgm:t>
    </dgm:pt>
    <dgm:pt modelId="{A0A42043-1C23-41F9-ACEC-127988810EFA}" type="pres">
      <dgm:prSet presAssocID="{E798BDF3-33DB-4692-8D52-17913A7FC0F3}" presName="hierChild1" presStyleCnt="0">
        <dgm:presLayoutVars>
          <dgm:orgChart val="1"/>
          <dgm:chPref val="1"/>
          <dgm:dir/>
          <dgm:animOne val="branch"/>
          <dgm:animLvl val="lvl"/>
          <dgm:resizeHandles/>
        </dgm:presLayoutVars>
      </dgm:prSet>
      <dgm:spPr/>
    </dgm:pt>
    <dgm:pt modelId="{588FC2B7-3AE3-4F36-A7D5-86EB3A77DC3E}" type="pres">
      <dgm:prSet presAssocID="{3C0ACE18-E5B0-40C4-85FA-FC1908B9C549}" presName="hierRoot1" presStyleCnt="0">
        <dgm:presLayoutVars>
          <dgm:hierBranch val="init"/>
        </dgm:presLayoutVars>
      </dgm:prSet>
      <dgm:spPr/>
    </dgm:pt>
    <dgm:pt modelId="{290BFD4F-75B4-4894-9C40-E741E635C91B}" type="pres">
      <dgm:prSet presAssocID="{3C0ACE18-E5B0-40C4-85FA-FC1908B9C549}" presName="rootComposite1" presStyleCnt="0"/>
      <dgm:spPr/>
    </dgm:pt>
    <dgm:pt modelId="{442FC64F-E645-475D-9679-4E6620CEC338}" type="pres">
      <dgm:prSet presAssocID="{3C0ACE18-E5B0-40C4-85FA-FC1908B9C549}" presName="rootText1" presStyleLbl="node0" presStyleIdx="0" presStyleCnt="1" custScaleX="253961">
        <dgm:presLayoutVars>
          <dgm:chPref val="3"/>
        </dgm:presLayoutVars>
      </dgm:prSet>
      <dgm:spPr/>
    </dgm:pt>
    <dgm:pt modelId="{0F217849-A11E-45F2-8FFF-EC4D9D633BAF}" type="pres">
      <dgm:prSet presAssocID="{3C0ACE18-E5B0-40C4-85FA-FC1908B9C549}" presName="rootConnector1" presStyleLbl="node1" presStyleIdx="0" presStyleCnt="0"/>
      <dgm:spPr/>
    </dgm:pt>
    <dgm:pt modelId="{400D1ABE-7824-4D02-92B4-A4C45D05DBB8}" type="pres">
      <dgm:prSet presAssocID="{3C0ACE18-E5B0-40C4-85FA-FC1908B9C549}" presName="hierChild2" presStyleCnt="0"/>
      <dgm:spPr/>
    </dgm:pt>
    <dgm:pt modelId="{89478915-7560-46DB-A858-27B3AC58708D}" type="pres">
      <dgm:prSet presAssocID="{5CBA9D32-19F7-468D-AC8F-375FD5A78ED3}" presName="Name37" presStyleLbl="parChTrans1D2" presStyleIdx="0" presStyleCnt="6"/>
      <dgm:spPr/>
    </dgm:pt>
    <dgm:pt modelId="{595071BB-0FFB-4CB4-A945-FFDCCDB75F2C}" type="pres">
      <dgm:prSet presAssocID="{39616BCC-F7D7-4094-8228-E1A19DF76949}" presName="hierRoot2" presStyleCnt="0">
        <dgm:presLayoutVars>
          <dgm:hierBranch val="init"/>
        </dgm:presLayoutVars>
      </dgm:prSet>
      <dgm:spPr/>
    </dgm:pt>
    <dgm:pt modelId="{304C0EB1-B409-45FB-8692-07A9E5966197}" type="pres">
      <dgm:prSet presAssocID="{39616BCC-F7D7-4094-8228-E1A19DF76949}" presName="rootComposite" presStyleCnt="0"/>
      <dgm:spPr/>
    </dgm:pt>
    <dgm:pt modelId="{4C1E27E3-D4B9-4AB1-A749-954692828C65}" type="pres">
      <dgm:prSet presAssocID="{39616BCC-F7D7-4094-8228-E1A19DF76949}" presName="rootText" presStyleLbl="node2" presStyleIdx="0" presStyleCnt="6">
        <dgm:presLayoutVars>
          <dgm:chPref val="3"/>
        </dgm:presLayoutVars>
      </dgm:prSet>
      <dgm:spPr/>
    </dgm:pt>
    <dgm:pt modelId="{F2352BBF-17D8-41C5-8681-AE439F3B27AE}" type="pres">
      <dgm:prSet presAssocID="{39616BCC-F7D7-4094-8228-E1A19DF76949}" presName="rootConnector" presStyleLbl="node2" presStyleIdx="0" presStyleCnt="6"/>
      <dgm:spPr/>
    </dgm:pt>
    <dgm:pt modelId="{1EFE521B-794A-41DC-BDCF-8E12A5421385}" type="pres">
      <dgm:prSet presAssocID="{39616BCC-F7D7-4094-8228-E1A19DF76949}" presName="hierChild4" presStyleCnt="0"/>
      <dgm:spPr/>
    </dgm:pt>
    <dgm:pt modelId="{FF9D2AE0-3A42-43F4-9441-51A07A101AC8}" type="pres">
      <dgm:prSet presAssocID="{39616BCC-F7D7-4094-8228-E1A19DF76949}" presName="hierChild5" presStyleCnt="0"/>
      <dgm:spPr/>
    </dgm:pt>
    <dgm:pt modelId="{D6694E29-7A8C-4B90-94CB-4F7A9F7BA0AE}" type="pres">
      <dgm:prSet presAssocID="{7F512E6A-668E-42AF-B4A3-FE327C71F1BA}" presName="Name37" presStyleLbl="parChTrans1D2" presStyleIdx="1" presStyleCnt="6"/>
      <dgm:spPr/>
    </dgm:pt>
    <dgm:pt modelId="{C023B29D-4C22-4B90-AE36-7AB9BB00EE73}" type="pres">
      <dgm:prSet presAssocID="{FB90805B-A6F9-46B5-BF41-EE07942FDE1E}" presName="hierRoot2" presStyleCnt="0">
        <dgm:presLayoutVars>
          <dgm:hierBranch val="init"/>
        </dgm:presLayoutVars>
      </dgm:prSet>
      <dgm:spPr/>
    </dgm:pt>
    <dgm:pt modelId="{F1A24100-1725-458B-8C0B-A59DF81A7461}" type="pres">
      <dgm:prSet presAssocID="{FB90805B-A6F9-46B5-BF41-EE07942FDE1E}" presName="rootComposite" presStyleCnt="0"/>
      <dgm:spPr/>
    </dgm:pt>
    <dgm:pt modelId="{F5D4B100-FA7B-42FC-A1C5-0EF5741E30D2}" type="pres">
      <dgm:prSet presAssocID="{FB90805B-A6F9-46B5-BF41-EE07942FDE1E}" presName="rootText" presStyleLbl="node2" presStyleIdx="1" presStyleCnt="6">
        <dgm:presLayoutVars>
          <dgm:chPref val="3"/>
        </dgm:presLayoutVars>
      </dgm:prSet>
      <dgm:spPr/>
    </dgm:pt>
    <dgm:pt modelId="{BFE3514B-40AE-4331-BD1E-F66522CB163D}" type="pres">
      <dgm:prSet presAssocID="{FB90805B-A6F9-46B5-BF41-EE07942FDE1E}" presName="rootConnector" presStyleLbl="node2" presStyleIdx="1" presStyleCnt="6"/>
      <dgm:spPr/>
    </dgm:pt>
    <dgm:pt modelId="{65EB2223-B1EE-4188-B42B-5F5A163F5169}" type="pres">
      <dgm:prSet presAssocID="{FB90805B-A6F9-46B5-BF41-EE07942FDE1E}" presName="hierChild4" presStyleCnt="0"/>
      <dgm:spPr/>
    </dgm:pt>
    <dgm:pt modelId="{238CB1E6-5DCC-4653-937D-A2B3474E2F3E}" type="pres">
      <dgm:prSet presAssocID="{FB90805B-A6F9-46B5-BF41-EE07942FDE1E}" presName="hierChild5" presStyleCnt="0"/>
      <dgm:spPr/>
    </dgm:pt>
    <dgm:pt modelId="{BD81AE9C-DD67-4888-960D-BC64839E2B59}" type="pres">
      <dgm:prSet presAssocID="{022A5239-06F8-4E8E-BF69-F29FC0360CD9}" presName="Name37" presStyleLbl="parChTrans1D2" presStyleIdx="2" presStyleCnt="6"/>
      <dgm:spPr/>
    </dgm:pt>
    <dgm:pt modelId="{9B6C25AC-CD57-4009-A452-A83A0574090C}" type="pres">
      <dgm:prSet presAssocID="{7EC933B8-23EA-4E9A-B502-04B1BB574919}" presName="hierRoot2" presStyleCnt="0">
        <dgm:presLayoutVars>
          <dgm:hierBranch val="init"/>
        </dgm:presLayoutVars>
      </dgm:prSet>
      <dgm:spPr/>
    </dgm:pt>
    <dgm:pt modelId="{F8265069-6B5E-4CA3-BB65-011FA443B94E}" type="pres">
      <dgm:prSet presAssocID="{7EC933B8-23EA-4E9A-B502-04B1BB574919}" presName="rootComposite" presStyleCnt="0"/>
      <dgm:spPr/>
    </dgm:pt>
    <dgm:pt modelId="{90B657B3-059A-4194-A03E-8C2E356E9067}" type="pres">
      <dgm:prSet presAssocID="{7EC933B8-23EA-4E9A-B502-04B1BB574919}" presName="rootText" presStyleLbl="node2" presStyleIdx="2" presStyleCnt="6" custScaleX="85872">
        <dgm:presLayoutVars>
          <dgm:chPref val="3"/>
        </dgm:presLayoutVars>
      </dgm:prSet>
      <dgm:spPr/>
    </dgm:pt>
    <dgm:pt modelId="{2321073F-01ED-4B62-BAD8-86402CC08BFC}" type="pres">
      <dgm:prSet presAssocID="{7EC933B8-23EA-4E9A-B502-04B1BB574919}" presName="rootConnector" presStyleLbl="node2" presStyleIdx="2" presStyleCnt="6"/>
      <dgm:spPr/>
    </dgm:pt>
    <dgm:pt modelId="{81542DFF-FD47-430A-9A43-2BAD86BA2E34}" type="pres">
      <dgm:prSet presAssocID="{7EC933B8-23EA-4E9A-B502-04B1BB574919}" presName="hierChild4" presStyleCnt="0"/>
      <dgm:spPr/>
    </dgm:pt>
    <dgm:pt modelId="{A8A1D8EF-7C82-43CC-B38D-1970B0C0C4FF}" type="pres">
      <dgm:prSet presAssocID="{7EC933B8-23EA-4E9A-B502-04B1BB574919}" presName="hierChild5" presStyleCnt="0"/>
      <dgm:spPr/>
    </dgm:pt>
    <dgm:pt modelId="{ABF3B60A-FC64-4D10-84FD-8AE164502CA0}" type="pres">
      <dgm:prSet presAssocID="{9A5591EF-8907-48A7-BB1B-97FEDE05A5BD}" presName="Name37" presStyleLbl="parChTrans1D2" presStyleIdx="3" presStyleCnt="6"/>
      <dgm:spPr/>
    </dgm:pt>
    <dgm:pt modelId="{4B76F2AA-A3E2-4D23-B66D-142CFE7E2B00}" type="pres">
      <dgm:prSet presAssocID="{EF3D7750-5D8E-413A-A99E-6CD2AB7D0E81}" presName="hierRoot2" presStyleCnt="0">
        <dgm:presLayoutVars>
          <dgm:hierBranch val="init"/>
        </dgm:presLayoutVars>
      </dgm:prSet>
      <dgm:spPr/>
    </dgm:pt>
    <dgm:pt modelId="{8E6387F9-4D59-4791-A0E9-E0C9B475436A}" type="pres">
      <dgm:prSet presAssocID="{EF3D7750-5D8E-413A-A99E-6CD2AB7D0E81}" presName="rootComposite" presStyleCnt="0"/>
      <dgm:spPr/>
    </dgm:pt>
    <dgm:pt modelId="{60EC7C63-F652-48BF-A52D-9FE3AD4F2042}" type="pres">
      <dgm:prSet presAssocID="{EF3D7750-5D8E-413A-A99E-6CD2AB7D0E81}" presName="rootText" presStyleLbl="node2" presStyleIdx="3" presStyleCnt="6">
        <dgm:presLayoutVars>
          <dgm:chPref val="3"/>
        </dgm:presLayoutVars>
      </dgm:prSet>
      <dgm:spPr/>
    </dgm:pt>
    <dgm:pt modelId="{57877A03-B215-4340-B343-AEFA8A39C3C7}" type="pres">
      <dgm:prSet presAssocID="{EF3D7750-5D8E-413A-A99E-6CD2AB7D0E81}" presName="rootConnector" presStyleLbl="node2" presStyleIdx="3" presStyleCnt="6"/>
      <dgm:spPr/>
    </dgm:pt>
    <dgm:pt modelId="{4C5265DA-9170-47EC-8CC5-F452EC94F66B}" type="pres">
      <dgm:prSet presAssocID="{EF3D7750-5D8E-413A-A99E-6CD2AB7D0E81}" presName="hierChild4" presStyleCnt="0"/>
      <dgm:spPr/>
    </dgm:pt>
    <dgm:pt modelId="{05CF538F-FDC2-4686-AA43-9DE1CBC7D684}" type="pres">
      <dgm:prSet presAssocID="{EF3D7750-5D8E-413A-A99E-6CD2AB7D0E81}" presName="hierChild5" presStyleCnt="0"/>
      <dgm:spPr/>
    </dgm:pt>
    <dgm:pt modelId="{FDE8CDD7-785F-404C-8B87-DB66CA3AF0C2}" type="pres">
      <dgm:prSet presAssocID="{3C97B0E1-FB6C-431A-9521-FF8F75BBBA15}" presName="Name37" presStyleLbl="parChTrans1D2" presStyleIdx="4" presStyleCnt="6"/>
      <dgm:spPr/>
    </dgm:pt>
    <dgm:pt modelId="{3C6EB803-49EF-48A5-8B77-E575A6F72C58}" type="pres">
      <dgm:prSet presAssocID="{F4562EB2-2C58-44E5-ABEE-EB7DC9053610}" presName="hierRoot2" presStyleCnt="0">
        <dgm:presLayoutVars>
          <dgm:hierBranch val="init"/>
        </dgm:presLayoutVars>
      </dgm:prSet>
      <dgm:spPr/>
    </dgm:pt>
    <dgm:pt modelId="{C40837D1-60A6-4CD7-B361-E65CCD006255}" type="pres">
      <dgm:prSet presAssocID="{F4562EB2-2C58-44E5-ABEE-EB7DC9053610}" presName="rootComposite" presStyleCnt="0"/>
      <dgm:spPr/>
    </dgm:pt>
    <dgm:pt modelId="{9108AD94-E005-4AE8-9212-03BDDF3B34CF}" type="pres">
      <dgm:prSet presAssocID="{F4562EB2-2C58-44E5-ABEE-EB7DC9053610}" presName="rootText" presStyleLbl="node2" presStyleIdx="4" presStyleCnt="6">
        <dgm:presLayoutVars>
          <dgm:chPref val="3"/>
        </dgm:presLayoutVars>
      </dgm:prSet>
      <dgm:spPr/>
    </dgm:pt>
    <dgm:pt modelId="{23698CFD-BCCB-4718-80B5-6B7EFEE45016}" type="pres">
      <dgm:prSet presAssocID="{F4562EB2-2C58-44E5-ABEE-EB7DC9053610}" presName="rootConnector" presStyleLbl="node2" presStyleIdx="4" presStyleCnt="6"/>
      <dgm:spPr/>
    </dgm:pt>
    <dgm:pt modelId="{2C32FE7A-7F18-49CF-A11C-39D78C657129}" type="pres">
      <dgm:prSet presAssocID="{F4562EB2-2C58-44E5-ABEE-EB7DC9053610}" presName="hierChild4" presStyleCnt="0"/>
      <dgm:spPr/>
    </dgm:pt>
    <dgm:pt modelId="{88A76053-D3A0-4F1B-BCD1-68166F3644B3}" type="pres">
      <dgm:prSet presAssocID="{F4562EB2-2C58-44E5-ABEE-EB7DC9053610}" presName="hierChild5" presStyleCnt="0"/>
      <dgm:spPr/>
    </dgm:pt>
    <dgm:pt modelId="{EE6AC691-03F9-4211-957F-A55E26045E52}" type="pres">
      <dgm:prSet presAssocID="{210518AD-1DCA-4720-874F-C8201D343961}" presName="Name37" presStyleLbl="parChTrans1D2" presStyleIdx="5" presStyleCnt="6"/>
      <dgm:spPr/>
    </dgm:pt>
    <dgm:pt modelId="{31A9FF82-8F6E-4901-84A3-D36E86C2D7EE}" type="pres">
      <dgm:prSet presAssocID="{FA2A97F2-E74D-43BC-A8BA-D03D71E7C2AF}" presName="hierRoot2" presStyleCnt="0">
        <dgm:presLayoutVars>
          <dgm:hierBranch val="init"/>
        </dgm:presLayoutVars>
      </dgm:prSet>
      <dgm:spPr/>
    </dgm:pt>
    <dgm:pt modelId="{70A557A2-5799-4EBB-A518-EDACAA62BB91}" type="pres">
      <dgm:prSet presAssocID="{FA2A97F2-E74D-43BC-A8BA-D03D71E7C2AF}" presName="rootComposite" presStyleCnt="0"/>
      <dgm:spPr/>
    </dgm:pt>
    <dgm:pt modelId="{6CE8BCF3-0B5E-4151-883C-BC28A60B46A9}" type="pres">
      <dgm:prSet presAssocID="{FA2A97F2-E74D-43BC-A8BA-D03D71E7C2AF}" presName="rootText" presStyleLbl="node2" presStyleIdx="5" presStyleCnt="6">
        <dgm:presLayoutVars>
          <dgm:chPref val="3"/>
        </dgm:presLayoutVars>
      </dgm:prSet>
      <dgm:spPr/>
    </dgm:pt>
    <dgm:pt modelId="{D01E7446-CE1B-4D7A-9ACF-A65833D5871F}" type="pres">
      <dgm:prSet presAssocID="{FA2A97F2-E74D-43BC-A8BA-D03D71E7C2AF}" presName="rootConnector" presStyleLbl="node2" presStyleIdx="5" presStyleCnt="6"/>
      <dgm:spPr/>
    </dgm:pt>
    <dgm:pt modelId="{D193C987-DA8F-4294-8ED6-C8D5AF908379}" type="pres">
      <dgm:prSet presAssocID="{FA2A97F2-E74D-43BC-A8BA-D03D71E7C2AF}" presName="hierChild4" presStyleCnt="0"/>
      <dgm:spPr/>
    </dgm:pt>
    <dgm:pt modelId="{4CFF3416-3CA7-47EC-962A-2D92B6E4CB55}" type="pres">
      <dgm:prSet presAssocID="{FA2A97F2-E74D-43BC-A8BA-D03D71E7C2AF}" presName="hierChild5" presStyleCnt="0"/>
      <dgm:spPr/>
    </dgm:pt>
    <dgm:pt modelId="{B037859E-1F05-47E1-B3B1-95871EE89882}" type="pres">
      <dgm:prSet presAssocID="{3C0ACE18-E5B0-40C4-85FA-FC1908B9C549}" presName="hierChild3" presStyleCnt="0"/>
      <dgm:spPr/>
    </dgm:pt>
  </dgm:ptLst>
  <dgm:cxnLst>
    <dgm:cxn modelId="{BBBF640D-3F03-4219-ADBD-8E8FFFE84773}" type="presOf" srcId="{EF3D7750-5D8E-413A-A99E-6CD2AB7D0E81}" destId="{60EC7C63-F652-48BF-A52D-9FE3AD4F2042}" srcOrd="0" destOrd="0" presId="urn:microsoft.com/office/officeart/2005/8/layout/orgChart1"/>
    <dgm:cxn modelId="{D58BD527-8380-4A48-907D-8337159AA343}" type="presOf" srcId="{FB90805B-A6F9-46B5-BF41-EE07942FDE1E}" destId="{BFE3514B-40AE-4331-BD1E-F66522CB163D}" srcOrd="1" destOrd="0" presId="urn:microsoft.com/office/officeart/2005/8/layout/orgChart1"/>
    <dgm:cxn modelId="{0A80563A-3371-42CB-8239-B137C7382BB4}" type="presOf" srcId="{7EC933B8-23EA-4E9A-B502-04B1BB574919}" destId="{2321073F-01ED-4B62-BAD8-86402CC08BFC}" srcOrd="1" destOrd="0" presId="urn:microsoft.com/office/officeart/2005/8/layout/orgChart1"/>
    <dgm:cxn modelId="{74AB5B3E-1B12-43EC-8D73-0EFEE026BC02}" type="presOf" srcId="{E798BDF3-33DB-4692-8D52-17913A7FC0F3}" destId="{A0A42043-1C23-41F9-ACEC-127988810EFA}" srcOrd="0" destOrd="0" presId="urn:microsoft.com/office/officeart/2005/8/layout/orgChart1"/>
    <dgm:cxn modelId="{4EDCD842-E13C-4E0A-8D5D-6B2BB277420A}" type="presOf" srcId="{FB90805B-A6F9-46B5-BF41-EE07942FDE1E}" destId="{F5D4B100-FA7B-42FC-A1C5-0EF5741E30D2}" srcOrd="0" destOrd="0" presId="urn:microsoft.com/office/officeart/2005/8/layout/orgChart1"/>
    <dgm:cxn modelId="{FC791A63-3540-4053-BCF7-DDCD6E3882CA}" srcId="{3C0ACE18-E5B0-40C4-85FA-FC1908B9C549}" destId="{FA2A97F2-E74D-43BC-A8BA-D03D71E7C2AF}" srcOrd="5" destOrd="0" parTransId="{210518AD-1DCA-4720-874F-C8201D343961}" sibTransId="{59C42921-683E-4F84-B0DF-92AEDB0DCCC0}"/>
    <dgm:cxn modelId="{A9B6A644-E835-48B7-8B48-40F008B6B840}" type="presOf" srcId="{FA2A97F2-E74D-43BC-A8BA-D03D71E7C2AF}" destId="{6CE8BCF3-0B5E-4151-883C-BC28A60B46A9}" srcOrd="0" destOrd="0" presId="urn:microsoft.com/office/officeart/2005/8/layout/orgChart1"/>
    <dgm:cxn modelId="{7F0C8068-471A-4341-9E37-271B47E97267}" srcId="{E798BDF3-33DB-4692-8D52-17913A7FC0F3}" destId="{3C0ACE18-E5B0-40C4-85FA-FC1908B9C549}" srcOrd="0" destOrd="0" parTransId="{67853DEC-71D9-4D2C-8362-D86C21A62432}" sibTransId="{D5D660D5-2D6F-463B-8B14-805ADA65BAC7}"/>
    <dgm:cxn modelId="{2C04DF4B-32D7-4EE6-8B23-1969DAF450B7}" type="presOf" srcId="{9A5591EF-8907-48A7-BB1B-97FEDE05A5BD}" destId="{ABF3B60A-FC64-4D10-84FD-8AE164502CA0}" srcOrd="0" destOrd="0" presId="urn:microsoft.com/office/officeart/2005/8/layout/orgChart1"/>
    <dgm:cxn modelId="{2D618B4C-4375-4921-9111-F67C3CAE7D96}" srcId="{3C0ACE18-E5B0-40C4-85FA-FC1908B9C549}" destId="{FB90805B-A6F9-46B5-BF41-EE07942FDE1E}" srcOrd="1" destOrd="0" parTransId="{7F512E6A-668E-42AF-B4A3-FE327C71F1BA}" sibTransId="{DC72981C-C05A-46C0-96F8-B3C231D8C37F}"/>
    <dgm:cxn modelId="{F4BD546D-8424-49E5-89DF-069F17C463B5}" type="presOf" srcId="{FA2A97F2-E74D-43BC-A8BA-D03D71E7C2AF}" destId="{D01E7446-CE1B-4D7A-9ACF-A65833D5871F}" srcOrd="1" destOrd="0" presId="urn:microsoft.com/office/officeart/2005/8/layout/orgChart1"/>
    <dgm:cxn modelId="{659B526E-7397-4C6B-80FB-BE2C70BB9D3A}" type="presOf" srcId="{39616BCC-F7D7-4094-8228-E1A19DF76949}" destId="{4C1E27E3-D4B9-4AB1-A749-954692828C65}" srcOrd="0" destOrd="0" presId="urn:microsoft.com/office/officeart/2005/8/layout/orgChart1"/>
    <dgm:cxn modelId="{E989B277-FB93-4EE1-AAA4-3A4A8C3783A8}" srcId="{3C0ACE18-E5B0-40C4-85FA-FC1908B9C549}" destId="{7EC933B8-23EA-4E9A-B502-04B1BB574919}" srcOrd="2" destOrd="0" parTransId="{022A5239-06F8-4E8E-BF69-F29FC0360CD9}" sibTransId="{6EDFF5D8-25E5-4CFE-8A76-0C74DE0D086D}"/>
    <dgm:cxn modelId="{02F4E959-5412-43E0-93EA-B2603FED1901}" srcId="{3C0ACE18-E5B0-40C4-85FA-FC1908B9C549}" destId="{EF3D7750-5D8E-413A-A99E-6CD2AB7D0E81}" srcOrd="3" destOrd="0" parTransId="{9A5591EF-8907-48A7-BB1B-97FEDE05A5BD}" sibTransId="{1739E65D-060E-462C-9AE2-2613675C7909}"/>
    <dgm:cxn modelId="{59BC327A-C8B7-4F1C-AC16-96A19C297D20}" type="presOf" srcId="{5CBA9D32-19F7-468D-AC8F-375FD5A78ED3}" destId="{89478915-7560-46DB-A858-27B3AC58708D}" srcOrd="0" destOrd="0" presId="urn:microsoft.com/office/officeart/2005/8/layout/orgChart1"/>
    <dgm:cxn modelId="{0D2B2787-5A08-46B4-A5E2-0C6079D69859}" type="presOf" srcId="{EF3D7750-5D8E-413A-A99E-6CD2AB7D0E81}" destId="{57877A03-B215-4340-B343-AEFA8A39C3C7}" srcOrd="1" destOrd="0" presId="urn:microsoft.com/office/officeart/2005/8/layout/orgChart1"/>
    <dgm:cxn modelId="{05F9BA8C-55BD-463C-92EF-DDBD76E3C6F4}" srcId="{3C0ACE18-E5B0-40C4-85FA-FC1908B9C549}" destId="{39616BCC-F7D7-4094-8228-E1A19DF76949}" srcOrd="0" destOrd="0" parTransId="{5CBA9D32-19F7-468D-AC8F-375FD5A78ED3}" sibTransId="{ACA09671-CD9B-4716-A3B5-26FD14BCFCA7}"/>
    <dgm:cxn modelId="{14D75C8D-186F-4730-8EA9-827CCA0F18EE}" type="presOf" srcId="{F4562EB2-2C58-44E5-ABEE-EB7DC9053610}" destId="{23698CFD-BCCB-4718-80B5-6B7EFEE45016}" srcOrd="1" destOrd="0" presId="urn:microsoft.com/office/officeart/2005/8/layout/orgChart1"/>
    <dgm:cxn modelId="{8411CEB8-A70C-4BED-8333-786D4C6ECA32}" type="presOf" srcId="{3C0ACE18-E5B0-40C4-85FA-FC1908B9C549}" destId="{442FC64F-E645-475D-9679-4E6620CEC338}" srcOrd="0" destOrd="0" presId="urn:microsoft.com/office/officeart/2005/8/layout/orgChart1"/>
    <dgm:cxn modelId="{41B16EC2-83EC-4415-B203-061A23C507BC}" type="presOf" srcId="{39616BCC-F7D7-4094-8228-E1A19DF76949}" destId="{F2352BBF-17D8-41C5-8681-AE439F3B27AE}" srcOrd="1" destOrd="0" presId="urn:microsoft.com/office/officeart/2005/8/layout/orgChart1"/>
    <dgm:cxn modelId="{6A3D48C9-D7BC-47FC-B4B7-FAF84FAA7DFD}" type="presOf" srcId="{022A5239-06F8-4E8E-BF69-F29FC0360CD9}" destId="{BD81AE9C-DD67-4888-960D-BC64839E2B59}" srcOrd="0" destOrd="0" presId="urn:microsoft.com/office/officeart/2005/8/layout/orgChart1"/>
    <dgm:cxn modelId="{17B562CC-C0BF-4086-B668-36CFAB80A929}" srcId="{3C0ACE18-E5B0-40C4-85FA-FC1908B9C549}" destId="{F4562EB2-2C58-44E5-ABEE-EB7DC9053610}" srcOrd="4" destOrd="0" parTransId="{3C97B0E1-FB6C-431A-9521-FF8F75BBBA15}" sibTransId="{49E69AA0-1AF8-479E-B31A-9FA298262F17}"/>
    <dgm:cxn modelId="{094CD7CC-F6C1-4BAD-BA10-39FE9DB77319}" type="presOf" srcId="{210518AD-1DCA-4720-874F-C8201D343961}" destId="{EE6AC691-03F9-4211-957F-A55E26045E52}" srcOrd="0" destOrd="0" presId="urn:microsoft.com/office/officeart/2005/8/layout/orgChart1"/>
    <dgm:cxn modelId="{21AFCDD5-288A-4066-A282-567EC3DDF96C}" type="presOf" srcId="{7EC933B8-23EA-4E9A-B502-04B1BB574919}" destId="{90B657B3-059A-4194-A03E-8C2E356E9067}" srcOrd="0" destOrd="0" presId="urn:microsoft.com/office/officeart/2005/8/layout/orgChart1"/>
    <dgm:cxn modelId="{C789B3D7-D365-4E7A-9367-C5005CFA8E77}" type="presOf" srcId="{3C0ACE18-E5B0-40C4-85FA-FC1908B9C549}" destId="{0F217849-A11E-45F2-8FFF-EC4D9D633BAF}" srcOrd="1" destOrd="0" presId="urn:microsoft.com/office/officeart/2005/8/layout/orgChart1"/>
    <dgm:cxn modelId="{1209CADD-8EBA-4CFF-B9A3-1373E27F8902}" type="presOf" srcId="{F4562EB2-2C58-44E5-ABEE-EB7DC9053610}" destId="{9108AD94-E005-4AE8-9212-03BDDF3B34CF}" srcOrd="0" destOrd="0" presId="urn:microsoft.com/office/officeart/2005/8/layout/orgChart1"/>
    <dgm:cxn modelId="{3C1C9DE8-5EBB-494C-8217-25D05B828638}" type="presOf" srcId="{3C97B0E1-FB6C-431A-9521-FF8F75BBBA15}" destId="{FDE8CDD7-785F-404C-8B87-DB66CA3AF0C2}" srcOrd="0" destOrd="0" presId="urn:microsoft.com/office/officeart/2005/8/layout/orgChart1"/>
    <dgm:cxn modelId="{B457D4F8-0EC1-4D17-9DD5-FC8A04D67E35}" type="presOf" srcId="{7F512E6A-668E-42AF-B4A3-FE327C71F1BA}" destId="{D6694E29-7A8C-4B90-94CB-4F7A9F7BA0AE}" srcOrd="0" destOrd="0" presId="urn:microsoft.com/office/officeart/2005/8/layout/orgChart1"/>
    <dgm:cxn modelId="{D3EDE37E-2F78-4F57-93E4-A6D682A52FB1}" type="presParOf" srcId="{A0A42043-1C23-41F9-ACEC-127988810EFA}" destId="{588FC2B7-3AE3-4F36-A7D5-86EB3A77DC3E}" srcOrd="0" destOrd="0" presId="urn:microsoft.com/office/officeart/2005/8/layout/orgChart1"/>
    <dgm:cxn modelId="{DBB2B7FD-0716-492F-A0F4-F379B15E8DC1}" type="presParOf" srcId="{588FC2B7-3AE3-4F36-A7D5-86EB3A77DC3E}" destId="{290BFD4F-75B4-4894-9C40-E741E635C91B}" srcOrd="0" destOrd="0" presId="urn:microsoft.com/office/officeart/2005/8/layout/orgChart1"/>
    <dgm:cxn modelId="{61FF96EB-DE1A-4F0D-BC79-7D544850E759}" type="presParOf" srcId="{290BFD4F-75B4-4894-9C40-E741E635C91B}" destId="{442FC64F-E645-475D-9679-4E6620CEC338}" srcOrd="0" destOrd="0" presId="urn:microsoft.com/office/officeart/2005/8/layout/orgChart1"/>
    <dgm:cxn modelId="{4DFCF7A9-7E34-412E-B150-0B1F7A1CA351}" type="presParOf" srcId="{290BFD4F-75B4-4894-9C40-E741E635C91B}" destId="{0F217849-A11E-45F2-8FFF-EC4D9D633BAF}" srcOrd="1" destOrd="0" presId="urn:microsoft.com/office/officeart/2005/8/layout/orgChart1"/>
    <dgm:cxn modelId="{8BA7BCC0-97B6-42F7-A69A-837325E695E1}" type="presParOf" srcId="{588FC2B7-3AE3-4F36-A7D5-86EB3A77DC3E}" destId="{400D1ABE-7824-4D02-92B4-A4C45D05DBB8}" srcOrd="1" destOrd="0" presId="urn:microsoft.com/office/officeart/2005/8/layout/orgChart1"/>
    <dgm:cxn modelId="{3774644F-96A3-4297-8438-6B818AC71AC3}" type="presParOf" srcId="{400D1ABE-7824-4D02-92B4-A4C45D05DBB8}" destId="{89478915-7560-46DB-A858-27B3AC58708D}" srcOrd="0" destOrd="0" presId="urn:microsoft.com/office/officeart/2005/8/layout/orgChart1"/>
    <dgm:cxn modelId="{F2FDE176-27A6-4DB9-A059-F8CEEB909928}" type="presParOf" srcId="{400D1ABE-7824-4D02-92B4-A4C45D05DBB8}" destId="{595071BB-0FFB-4CB4-A945-FFDCCDB75F2C}" srcOrd="1" destOrd="0" presId="urn:microsoft.com/office/officeart/2005/8/layout/orgChart1"/>
    <dgm:cxn modelId="{D17725BE-76F3-4C03-9E9E-78A2408E03BD}" type="presParOf" srcId="{595071BB-0FFB-4CB4-A945-FFDCCDB75F2C}" destId="{304C0EB1-B409-45FB-8692-07A9E5966197}" srcOrd="0" destOrd="0" presId="urn:microsoft.com/office/officeart/2005/8/layout/orgChart1"/>
    <dgm:cxn modelId="{F3086F67-7379-45B9-9134-4364511A973E}" type="presParOf" srcId="{304C0EB1-B409-45FB-8692-07A9E5966197}" destId="{4C1E27E3-D4B9-4AB1-A749-954692828C65}" srcOrd="0" destOrd="0" presId="urn:microsoft.com/office/officeart/2005/8/layout/orgChart1"/>
    <dgm:cxn modelId="{7BC486C8-1841-4723-8445-066063CB7DE3}" type="presParOf" srcId="{304C0EB1-B409-45FB-8692-07A9E5966197}" destId="{F2352BBF-17D8-41C5-8681-AE439F3B27AE}" srcOrd="1" destOrd="0" presId="urn:microsoft.com/office/officeart/2005/8/layout/orgChart1"/>
    <dgm:cxn modelId="{B76CA667-BE94-426E-AD76-6609D4854C2B}" type="presParOf" srcId="{595071BB-0FFB-4CB4-A945-FFDCCDB75F2C}" destId="{1EFE521B-794A-41DC-BDCF-8E12A5421385}" srcOrd="1" destOrd="0" presId="urn:microsoft.com/office/officeart/2005/8/layout/orgChart1"/>
    <dgm:cxn modelId="{DF6862AF-8FF1-4374-8212-A68DC0534827}" type="presParOf" srcId="{595071BB-0FFB-4CB4-A945-FFDCCDB75F2C}" destId="{FF9D2AE0-3A42-43F4-9441-51A07A101AC8}" srcOrd="2" destOrd="0" presId="urn:microsoft.com/office/officeart/2005/8/layout/orgChart1"/>
    <dgm:cxn modelId="{791CBFAF-6C3B-4982-9CDE-38F28D358101}" type="presParOf" srcId="{400D1ABE-7824-4D02-92B4-A4C45D05DBB8}" destId="{D6694E29-7A8C-4B90-94CB-4F7A9F7BA0AE}" srcOrd="2" destOrd="0" presId="urn:microsoft.com/office/officeart/2005/8/layout/orgChart1"/>
    <dgm:cxn modelId="{380E52B9-C5EF-4354-8D94-0977ACD85698}" type="presParOf" srcId="{400D1ABE-7824-4D02-92B4-A4C45D05DBB8}" destId="{C023B29D-4C22-4B90-AE36-7AB9BB00EE73}" srcOrd="3" destOrd="0" presId="urn:microsoft.com/office/officeart/2005/8/layout/orgChart1"/>
    <dgm:cxn modelId="{68E63F84-208B-43F7-A8D0-09F79D5F73C5}" type="presParOf" srcId="{C023B29D-4C22-4B90-AE36-7AB9BB00EE73}" destId="{F1A24100-1725-458B-8C0B-A59DF81A7461}" srcOrd="0" destOrd="0" presId="urn:microsoft.com/office/officeart/2005/8/layout/orgChart1"/>
    <dgm:cxn modelId="{BFCEC6CA-B3ED-46E9-9A9F-465B99BA9F8E}" type="presParOf" srcId="{F1A24100-1725-458B-8C0B-A59DF81A7461}" destId="{F5D4B100-FA7B-42FC-A1C5-0EF5741E30D2}" srcOrd="0" destOrd="0" presId="urn:microsoft.com/office/officeart/2005/8/layout/orgChart1"/>
    <dgm:cxn modelId="{11E60428-3479-4296-BAB7-D1A545AE4002}" type="presParOf" srcId="{F1A24100-1725-458B-8C0B-A59DF81A7461}" destId="{BFE3514B-40AE-4331-BD1E-F66522CB163D}" srcOrd="1" destOrd="0" presId="urn:microsoft.com/office/officeart/2005/8/layout/orgChart1"/>
    <dgm:cxn modelId="{3AFDFDCB-6EF5-438F-BD2C-D77553669086}" type="presParOf" srcId="{C023B29D-4C22-4B90-AE36-7AB9BB00EE73}" destId="{65EB2223-B1EE-4188-B42B-5F5A163F5169}" srcOrd="1" destOrd="0" presId="urn:microsoft.com/office/officeart/2005/8/layout/orgChart1"/>
    <dgm:cxn modelId="{833E08B8-20EB-433D-BD86-8BC766018194}" type="presParOf" srcId="{C023B29D-4C22-4B90-AE36-7AB9BB00EE73}" destId="{238CB1E6-5DCC-4653-937D-A2B3474E2F3E}" srcOrd="2" destOrd="0" presId="urn:microsoft.com/office/officeart/2005/8/layout/orgChart1"/>
    <dgm:cxn modelId="{112F91E6-F561-4744-81D7-1C511607A645}" type="presParOf" srcId="{400D1ABE-7824-4D02-92B4-A4C45D05DBB8}" destId="{BD81AE9C-DD67-4888-960D-BC64839E2B59}" srcOrd="4" destOrd="0" presId="urn:microsoft.com/office/officeart/2005/8/layout/orgChart1"/>
    <dgm:cxn modelId="{B9E87E0F-3295-4EF9-83CC-4843EF35063D}" type="presParOf" srcId="{400D1ABE-7824-4D02-92B4-A4C45D05DBB8}" destId="{9B6C25AC-CD57-4009-A452-A83A0574090C}" srcOrd="5" destOrd="0" presId="urn:microsoft.com/office/officeart/2005/8/layout/orgChart1"/>
    <dgm:cxn modelId="{D3AD1425-BB7D-4605-8D6F-00F0ADF9BA3F}" type="presParOf" srcId="{9B6C25AC-CD57-4009-A452-A83A0574090C}" destId="{F8265069-6B5E-4CA3-BB65-011FA443B94E}" srcOrd="0" destOrd="0" presId="urn:microsoft.com/office/officeart/2005/8/layout/orgChart1"/>
    <dgm:cxn modelId="{19305D9E-3EE2-4EAB-8315-1344025AB84C}" type="presParOf" srcId="{F8265069-6B5E-4CA3-BB65-011FA443B94E}" destId="{90B657B3-059A-4194-A03E-8C2E356E9067}" srcOrd="0" destOrd="0" presId="urn:microsoft.com/office/officeart/2005/8/layout/orgChart1"/>
    <dgm:cxn modelId="{532F3912-68F7-42CE-A3E4-29E9890DF022}" type="presParOf" srcId="{F8265069-6B5E-4CA3-BB65-011FA443B94E}" destId="{2321073F-01ED-4B62-BAD8-86402CC08BFC}" srcOrd="1" destOrd="0" presId="urn:microsoft.com/office/officeart/2005/8/layout/orgChart1"/>
    <dgm:cxn modelId="{26A2DD0D-0CAD-4537-851B-4DA05A7BA36B}" type="presParOf" srcId="{9B6C25AC-CD57-4009-A452-A83A0574090C}" destId="{81542DFF-FD47-430A-9A43-2BAD86BA2E34}" srcOrd="1" destOrd="0" presId="urn:microsoft.com/office/officeart/2005/8/layout/orgChart1"/>
    <dgm:cxn modelId="{EB007904-9920-46C1-A09F-59648B26CD77}" type="presParOf" srcId="{9B6C25AC-CD57-4009-A452-A83A0574090C}" destId="{A8A1D8EF-7C82-43CC-B38D-1970B0C0C4FF}" srcOrd="2" destOrd="0" presId="urn:microsoft.com/office/officeart/2005/8/layout/orgChart1"/>
    <dgm:cxn modelId="{A2496129-9A1B-43DD-8020-B8F3DFDDA3DF}" type="presParOf" srcId="{400D1ABE-7824-4D02-92B4-A4C45D05DBB8}" destId="{ABF3B60A-FC64-4D10-84FD-8AE164502CA0}" srcOrd="6" destOrd="0" presId="urn:microsoft.com/office/officeart/2005/8/layout/orgChart1"/>
    <dgm:cxn modelId="{3AF16D53-6C33-4D7F-B952-08268A4B048B}" type="presParOf" srcId="{400D1ABE-7824-4D02-92B4-A4C45D05DBB8}" destId="{4B76F2AA-A3E2-4D23-B66D-142CFE7E2B00}" srcOrd="7" destOrd="0" presId="urn:microsoft.com/office/officeart/2005/8/layout/orgChart1"/>
    <dgm:cxn modelId="{B696546A-3CCD-4D15-9EAA-49EED60FC457}" type="presParOf" srcId="{4B76F2AA-A3E2-4D23-B66D-142CFE7E2B00}" destId="{8E6387F9-4D59-4791-A0E9-E0C9B475436A}" srcOrd="0" destOrd="0" presId="urn:microsoft.com/office/officeart/2005/8/layout/orgChart1"/>
    <dgm:cxn modelId="{F55CFF65-37DD-4EFA-83B1-EC66B7E35407}" type="presParOf" srcId="{8E6387F9-4D59-4791-A0E9-E0C9B475436A}" destId="{60EC7C63-F652-48BF-A52D-9FE3AD4F2042}" srcOrd="0" destOrd="0" presId="urn:microsoft.com/office/officeart/2005/8/layout/orgChart1"/>
    <dgm:cxn modelId="{7123B6ED-0E7E-4745-A113-5DF46D563516}" type="presParOf" srcId="{8E6387F9-4D59-4791-A0E9-E0C9B475436A}" destId="{57877A03-B215-4340-B343-AEFA8A39C3C7}" srcOrd="1" destOrd="0" presId="urn:microsoft.com/office/officeart/2005/8/layout/orgChart1"/>
    <dgm:cxn modelId="{75E7F195-6216-4CE6-BFEB-B0B38EFBF8E7}" type="presParOf" srcId="{4B76F2AA-A3E2-4D23-B66D-142CFE7E2B00}" destId="{4C5265DA-9170-47EC-8CC5-F452EC94F66B}" srcOrd="1" destOrd="0" presId="urn:microsoft.com/office/officeart/2005/8/layout/orgChart1"/>
    <dgm:cxn modelId="{45F5AD84-2826-4D01-9855-DD93FFECC07A}" type="presParOf" srcId="{4B76F2AA-A3E2-4D23-B66D-142CFE7E2B00}" destId="{05CF538F-FDC2-4686-AA43-9DE1CBC7D684}" srcOrd="2" destOrd="0" presId="urn:microsoft.com/office/officeart/2005/8/layout/orgChart1"/>
    <dgm:cxn modelId="{3A3B8313-6703-4DF5-A963-49B3BB4143B9}" type="presParOf" srcId="{400D1ABE-7824-4D02-92B4-A4C45D05DBB8}" destId="{FDE8CDD7-785F-404C-8B87-DB66CA3AF0C2}" srcOrd="8" destOrd="0" presId="urn:microsoft.com/office/officeart/2005/8/layout/orgChart1"/>
    <dgm:cxn modelId="{61D4A41F-D79C-4266-8E8C-6D8B18730EC4}" type="presParOf" srcId="{400D1ABE-7824-4D02-92B4-A4C45D05DBB8}" destId="{3C6EB803-49EF-48A5-8B77-E575A6F72C58}" srcOrd="9" destOrd="0" presId="urn:microsoft.com/office/officeart/2005/8/layout/orgChart1"/>
    <dgm:cxn modelId="{987B51F6-BEF9-4280-96C7-27DA75B0923A}" type="presParOf" srcId="{3C6EB803-49EF-48A5-8B77-E575A6F72C58}" destId="{C40837D1-60A6-4CD7-B361-E65CCD006255}" srcOrd="0" destOrd="0" presId="urn:microsoft.com/office/officeart/2005/8/layout/orgChart1"/>
    <dgm:cxn modelId="{B0B588ED-54BF-4121-8258-4276F97EAEA2}" type="presParOf" srcId="{C40837D1-60A6-4CD7-B361-E65CCD006255}" destId="{9108AD94-E005-4AE8-9212-03BDDF3B34CF}" srcOrd="0" destOrd="0" presId="urn:microsoft.com/office/officeart/2005/8/layout/orgChart1"/>
    <dgm:cxn modelId="{AE328253-0513-4AF6-8DBE-CC9548954B0A}" type="presParOf" srcId="{C40837D1-60A6-4CD7-B361-E65CCD006255}" destId="{23698CFD-BCCB-4718-80B5-6B7EFEE45016}" srcOrd="1" destOrd="0" presId="urn:microsoft.com/office/officeart/2005/8/layout/orgChart1"/>
    <dgm:cxn modelId="{276F334C-2F76-45E6-BBA0-FBEDA98E42F1}" type="presParOf" srcId="{3C6EB803-49EF-48A5-8B77-E575A6F72C58}" destId="{2C32FE7A-7F18-49CF-A11C-39D78C657129}" srcOrd="1" destOrd="0" presId="urn:microsoft.com/office/officeart/2005/8/layout/orgChart1"/>
    <dgm:cxn modelId="{814F81B8-2C09-4E26-BB2E-365D2A70B28A}" type="presParOf" srcId="{3C6EB803-49EF-48A5-8B77-E575A6F72C58}" destId="{88A76053-D3A0-4F1B-BCD1-68166F3644B3}" srcOrd="2" destOrd="0" presId="urn:microsoft.com/office/officeart/2005/8/layout/orgChart1"/>
    <dgm:cxn modelId="{D1857E10-E29C-4946-9FD5-63BD1035D904}" type="presParOf" srcId="{400D1ABE-7824-4D02-92B4-A4C45D05DBB8}" destId="{EE6AC691-03F9-4211-957F-A55E26045E52}" srcOrd="10" destOrd="0" presId="urn:microsoft.com/office/officeart/2005/8/layout/orgChart1"/>
    <dgm:cxn modelId="{2DF91661-84A5-4D10-B2E5-78A7888C7AE0}" type="presParOf" srcId="{400D1ABE-7824-4D02-92B4-A4C45D05DBB8}" destId="{31A9FF82-8F6E-4901-84A3-D36E86C2D7EE}" srcOrd="11" destOrd="0" presId="urn:microsoft.com/office/officeart/2005/8/layout/orgChart1"/>
    <dgm:cxn modelId="{6726F5BA-396B-4651-8B6B-E3D7F4A62B7D}" type="presParOf" srcId="{31A9FF82-8F6E-4901-84A3-D36E86C2D7EE}" destId="{70A557A2-5799-4EBB-A518-EDACAA62BB91}" srcOrd="0" destOrd="0" presId="urn:microsoft.com/office/officeart/2005/8/layout/orgChart1"/>
    <dgm:cxn modelId="{26B0FFA0-41C8-4883-A40E-09596924653D}" type="presParOf" srcId="{70A557A2-5799-4EBB-A518-EDACAA62BB91}" destId="{6CE8BCF3-0B5E-4151-883C-BC28A60B46A9}" srcOrd="0" destOrd="0" presId="urn:microsoft.com/office/officeart/2005/8/layout/orgChart1"/>
    <dgm:cxn modelId="{71577EC0-A134-4D9D-8026-708F8430C17F}" type="presParOf" srcId="{70A557A2-5799-4EBB-A518-EDACAA62BB91}" destId="{D01E7446-CE1B-4D7A-9ACF-A65833D5871F}" srcOrd="1" destOrd="0" presId="urn:microsoft.com/office/officeart/2005/8/layout/orgChart1"/>
    <dgm:cxn modelId="{8B70ED17-A9A0-49FE-BE93-DEE8C91192C6}" type="presParOf" srcId="{31A9FF82-8F6E-4901-84A3-D36E86C2D7EE}" destId="{D193C987-DA8F-4294-8ED6-C8D5AF908379}" srcOrd="1" destOrd="0" presId="urn:microsoft.com/office/officeart/2005/8/layout/orgChart1"/>
    <dgm:cxn modelId="{1E2F5A90-F3DB-4136-85A6-4091756B3B07}" type="presParOf" srcId="{31A9FF82-8F6E-4901-84A3-D36E86C2D7EE}" destId="{4CFF3416-3CA7-47EC-962A-2D92B6E4CB55}" srcOrd="2" destOrd="0" presId="urn:microsoft.com/office/officeart/2005/8/layout/orgChart1"/>
    <dgm:cxn modelId="{5F5000C5-BD95-4DFD-98D6-BBC4D2CD5C97}" type="presParOf" srcId="{588FC2B7-3AE3-4F36-A7D5-86EB3A77DC3E}" destId="{B037859E-1F05-47E1-B3B1-95871EE8988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E9B3E-3CA9-4493-847F-B7BB710077D6}">
      <dsp:nvSpPr>
        <dsp:cNvPr id="0" name=""/>
        <dsp:cNvSpPr/>
      </dsp:nvSpPr>
      <dsp:spPr>
        <a:xfrm>
          <a:off x="5734050" y="2753099"/>
          <a:ext cx="4893186" cy="351676"/>
        </a:xfrm>
        <a:custGeom>
          <a:avLst/>
          <a:gdLst/>
          <a:ahLst/>
          <a:cxnLst/>
          <a:rect l="0" t="0" r="0" b="0"/>
          <a:pathLst>
            <a:path>
              <a:moveTo>
                <a:pt x="0" y="0"/>
              </a:moveTo>
              <a:lnTo>
                <a:pt x="0" y="175838"/>
              </a:lnTo>
              <a:lnTo>
                <a:pt x="4893186" y="175838"/>
              </a:lnTo>
              <a:lnTo>
                <a:pt x="4893186" y="35167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D9C8-1455-4891-9529-F69952FA10C9}">
      <dsp:nvSpPr>
        <dsp:cNvPr id="0" name=""/>
        <dsp:cNvSpPr/>
      </dsp:nvSpPr>
      <dsp:spPr>
        <a:xfrm>
          <a:off x="5734050" y="2753099"/>
          <a:ext cx="2866863" cy="351676"/>
        </a:xfrm>
        <a:custGeom>
          <a:avLst/>
          <a:gdLst/>
          <a:ahLst/>
          <a:cxnLst/>
          <a:rect l="0" t="0" r="0" b="0"/>
          <a:pathLst>
            <a:path>
              <a:moveTo>
                <a:pt x="0" y="0"/>
              </a:moveTo>
              <a:lnTo>
                <a:pt x="0" y="175838"/>
              </a:lnTo>
              <a:lnTo>
                <a:pt x="2866863" y="175838"/>
              </a:lnTo>
              <a:lnTo>
                <a:pt x="2866863" y="35167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FA989E-C042-485B-A140-58B2C8C7D86C}">
      <dsp:nvSpPr>
        <dsp:cNvPr id="0" name=""/>
        <dsp:cNvSpPr/>
      </dsp:nvSpPr>
      <dsp:spPr>
        <a:xfrm>
          <a:off x="5734050" y="2753099"/>
          <a:ext cx="1013161" cy="351676"/>
        </a:xfrm>
        <a:custGeom>
          <a:avLst/>
          <a:gdLst/>
          <a:ahLst/>
          <a:cxnLst/>
          <a:rect l="0" t="0" r="0" b="0"/>
          <a:pathLst>
            <a:path>
              <a:moveTo>
                <a:pt x="0" y="0"/>
              </a:moveTo>
              <a:lnTo>
                <a:pt x="0" y="175838"/>
              </a:lnTo>
              <a:lnTo>
                <a:pt x="1013161" y="175838"/>
              </a:lnTo>
              <a:lnTo>
                <a:pt x="1013161" y="35167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8F7842-3303-436F-9221-50F92656146E}">
      <dsp:nvSpPr>
        <dsp:cNvPr id="0" name=""/>
        <dsp:cNvSpPr/>
      </dsp:nvSpPr>
      <dsp:spPr>
        <a:xfrm>
          <a:off x="4893510" y="2753099"/>
          <a:ext cx="840539" cy="351676"/>
        </a:xfrm>
        <a:custGeom>
          <a:avLst/>
          <a:gdLst/>
          <a:ahLst/>
          <a:cxnLst/>
          <a:rect l="0" t="0" r="0" b="0"/>
          <a:pathLst>
            <a:path>
              <a:moveTo>
                <a:pt x="840539" y="0"/>
              </a:moveTo>
              <a:lnTo>
                <a:pt x="840539" y="175838"/>
              </a:lnTo>
              <a:lnTo>
                <a:pt x="0" y="175838"/>
              </a:lnTo>
              <a:lnTo>
                <a:pt x="0" y="35167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12476A-6225-4F37-A6EE-6B1221928DC5}">
      <dsp:nvSpPr>
        <dsp:cNvPr id="0" name=""/>
        <dsp:cNvSpPr/>
      </dsp:nvSpPr>
      <dsp:spPr>
        <a:xfrm>
          <a:off x="2867186" y="2753099"/>
          <a:ext cx="2866863" cy="351676"/>
        </a:xfrm>
        <a:custGeom>
          <a:avLst/>
          <a:gdLst/>
          <a:ahLst/>
          <a:cxnLst/>
          <a:rect l="0" t="0" r="0" b="0"/>
          <a:pathLst>
            <a:path>
              <a:moveTo>
                <a:pt x="2866863" y="0"/>
              </a:moveTo>
              <a:lnTo>
                <a:pt x="2866863" y="175838"/>
              </a:lnTo>
              <a:lnTo>
                <a:pt x="0" y="175838"/>
              </a:lnTo>
              <a:lnTo>
                <a:pt x="0" y="35167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8ACC09-143C-4D1E-A961-82B476400398}">
      <dsp:nvSpPr>
        <dsp:cNvPr id="0" name=""/>
        <dsp:cNvSpPr/>
      </dsp:nvSpPr>
      <dsp:spPr>
        <a:xfrm>
          <a:off x="840863" y="2753099"/>
          <a:ext cx="4893186" cy="351676"/>
        </a:xfrm>
        <a:custGeom>
          <a:avLst/>
          <a:gdLst/>
          <a:ahLst/>
          <a:cxnLst/>
          <a:rect l="0" t="0" r="0" b="0"/>
          <a:pathLst>
            <a:path>
              <a:moveTo>
                <a:pt x="4893186" y="0"/>
              </a:moveTo>
              <a:lnTo>
                <a:pt x="4893186" y="175838"/>
              </a:lnTo>
              <a:lnTo>
                <a:pt x="0" y="175838"/>
              </a:lnTo>
              <a:lnTo>
                <a:pt x="0" y="35167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6DF10-2358-483F-8BF7-44DCB3DF3E2F}">
      <dsp:nvSpPr>
        <dsp:cNvPr id="0" name=""/>
        <dsp:cNvSpPr/>
      </dsp:nvSpPr>
      <dsp:spPr>
        <a:xfrm>
          <a:off x="3467096" y="1915776"/>
          <a:ext cx="4533907" cy="8373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t>Types of Rolling Mills</a:t>
          </a:r>
          <a:endParaRPr lang="en-US" sz="2200" kern="1200" dirty="0"/>
        </a:p>
      </dsp:txBody>
      <dsp:txXfrm>
        <a:off x="3467096" y="1915776"/>
        <a:ext cx="4533907" cy="837323"/>
      </dsp:txXfrm>
    </dsp:sp>
    <dsp:sp modelId="{348E1B45-E1CB-4AB4-9939-4B8EB0F81DEC}">
      <dsp:nvSpPr>
        <dsp:cNvPr id="0" name=""/>
        <dsp:cNvSpPr/>
      </dsp:nvSpPr>
      <dsp:spPr>
        <a:xfrm>
          <a:off x="3539" y="3104776"/>
          <a:ext cx="1674647" cy="8373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Two-High Rolling Mill</a:t>
          </a:r>
        </a:p>
      </dsp:txBody>
      <dsp:txXfrm>
        <a:off x="3539" y="3104776"/>
        <a:ext cx="1674647" cy="837323"/>
      </dsp:txXfrm>
    </dsp:sp>
    <dsp:sp modelId="{C8DA6B03-3AD8-4687-85EB-6BE5DF10A5EC}">
      <dsp:nvSpPr>
        <dsp:cNvPr id="0" name=""/>
        <dsp:cNvSpPr/>
      </dsp:nvSpPr>
      <dsp:spPr>
        <a:xfrm>
          <a:off x="2029863" y="3104776"/>
          <a:ext cx="1674647" cy="8373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Three-High Rolling Mill</a:t>
          </a:r>
        </a:p>
      </dsp:txBody>
      <dsp:txXfrm>
        <a:off x="2029863" y="3104776"/>
        <a:ext cx="1674647" cy="837323"/>
      </dsp:txXfrm>
    </dsp:sp>
    <dsp:sp modelId="{5855125B-CF2D-4E0D-95C0-2824F7786D80}">
      <dsp:nvSpPr>
        <dsp:cNvPr id="0" name=""/>
        <dsp:cNvSpPr/>
      </dsp:nvSpPr>
      <dsp:spPr>
        <a:xfrm>
          <a:off x="4056186" y="3104776"/>
          <a:ext cx="1674647" cy="8373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Four-High Rolling Mill</a:t>
          </a:r>
        </a:p>
      </dsp:txBody>
      <dsp:txXfrm>
        <a:off x="4056186" y="3104776"/>
        <a:ext cx="1674647" cy="837323"/>
      </dsp:txXfrm>
    </dsp:sp>
    <dsp:sp modelId="{19F0D919-D98B-4A5C-860C-50E02D2F692C}">
      <dsp:nvSpPr>
        <dsp:cNvPr id="0" name=""/>
        <dsp:cNvSpPr/>
      </dsp:nvSpPr>
      <dsp:spPr>
        <a:xfrm>
          <a:off x="6082510" y="3104776"/>
          <a:ext cx="1329402" cy="8373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Cluster Rolling Mill</a:t>
          </a:r>
        </a:p>
      </dsp:txBody>
      <dsp:txXfrm>
        <a:off x="6082510" y="3104776"/>
        <a:ext cx="1329402" cy="837323"/>
      </dsp:txXfrm>
    </dsp:sp>
    <dsp:sp modelId="{36118558-96B4-4187-BFD6-7068CA34CF77}">
      <dsp:nvSpPr>
        <dsp:cNvPr id="0" name=""/>
        <dsp:cNvSpPr/>
      </dsp:nvSpPr>
      <dsp:spPr>
        <a:xfrm>
          <a:off x="7763589" y="3104776"/>
          <a:ext cx="1674647" cy="8373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Multi-High Rolling Mill</a:t>
          </a:r>
        </a:p>
      </dsp:txBody>
      <dsp:txXfrm>
        <a:off x="7763589" y="3104776"/>
        <a:ext cx="1674647" cy="837323"/>
      </dsp:txXfrm>
    </dsp:sp>
    <dsp:sp modelId="{BBC558EE-F8EC-447D-A1CD-67898B56B213}">
      <dsp:nvSpPr>
        <dsp:cNvPr id="0" name=""/>
        <dsp:cNvSpPr/>
      </dsp:nvSpPr>
      <dsp:spPr>
        <a:xfrm>
          <a:off x="9789912" y="3104776"/>
          <a:ext cx="1674647" cy="8373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Universal Rolling Mill</a:t>
          </a:r>
        </a:p>
      </dsp:txBody>
      <dsp:txXfrm>
        <a:off x="9789912" y="3104776"/>
        <a:ext cx="1674647" cy="837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AC691-03F9-4211-957F-A55E26045E52}">
      <dsp:nvSpPr>
        <dsp:cNvPr id="0" name=""/>
        <dsp:cNvSpPr/>
      </dsp:nvSpPr>
      <dsp:spPr>
        <a:xfrm>
          <a:off x="5834063" y="2318759"/>
          <a:ext cx="4986466" cy="354444"/>
        </a:xfrm>
        <a:custGeom>
          <a:avLst/>
          <a:gdLst/>
          <a:ahLst/>
          <a:cxnLst/>
          <a:rect l="0" t="0" r="0" b="0"/>
          <a:pathLst>
            <a:path>
              <a:moveTo>
                <a:pt x="0" y="0"/>
              </a:moveTo>
              <a:lnTo>
                <a:pt x="0" y="177222"/>
              </a:lnTo>
              <a:lnTo>
                <a:pt x="4986466" y="177222"/>
              </a:lnTo>
              <a:lnTo>
                <a:pt x="4986466" y="35444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8CDD7-785F-404C-8B87-DB66CA3AF0C2}">
      <dsp:nvSpPr>
        <dsp:cNvPr id="0" name=""/>
        <dsp:cNvSpPr/>
      </dsp:nvSpPr>
      <dsp:spPr>
        <a:xfrm>
          <a:off x="5834063" y="2318759"/>
          <a:ext cx="2944188" cy="354444"/>
        </a:xfrm>
        <a:custGeom>
          <a:avLst/>
          <a:gdLst/>
          <a:ahLst/>
          <a:cxnLst/>
          <a:rect l="0" t="0" r="0" b="0"/>
          <a:pathLst>
            <a:path>
              <a:moveTo>
                <a:pt x="0" y="0"/>
              </a:moveTo>
              <a:lnTo>
                <a:pt x="0" y="177222"/>
              </a:lnTo>
              <a:lnTo>
                <a:pt x="2944188" y="177222"/>
              </a:lnTo>
              <a:lnTo>
                <a:pt x="2944188" y="35444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F3B60A-FC64-4D10-84FD-8AE164502CA0}">
      <dsp:nvSpPr>
        <dsp:cNvPr id="0" name=""/>
        <dsp:cNvSpPr/>
      </dsp:nvSpPr>
      <dsp:spPr>
        <a:xfrm>
          <a:off x="5834063" y="2318759"/>
          <a:ext cx="901910" cy="354444"/>
        </a:xfrm>
        <a:custGeom>
          <a:avLst/>
          <a:gdLst/>
          <a:ahLst/>
          <a:cxnLst/>
          <a:rect l="0" t="0" r="0" b="0"/>
          <a:pathLst>
            <a:path>
              <a:moveTo>
                <a:pt x="0" y="0"/>
              </a:moveTo>
              <a:lnTo>
                <a:pt x="0" y="177222"/>
              </a:lnTo>
              <a:lnTo>
                <a:pt x="901910" y="177222"/>
              </a:lnTo>
              <a:lnTo>
                <a:pt x="901910" y="35444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81AE9C-DD67-4888-960D-BC64839E2B59}">
      <dsp:nvSpPr>
        <dsp:cNvPr id="0" name=""/>
        <dsp:cNvSpPr/>
      </dsp:nvSpPr>
      <dsp:spPr>
        <a:xfrm>
          <a:off x="4812923" y="2318759"/>
          <a:ext cx="1021139" cy="354444"/>
        </a:xfrm>
        <a:custGeom>
          <a:avLst/>
          <a:gdLst/>
          <a:ahLst/>
          <a:cxnLst/>
          <a:rect l="0" t="0" r="0" b="0"/>
          <a:pathLst>
            <a:path>
              <a:moveTo>
                <a:pt x="1021139" y="0"/>
              </a:moveTo>
              <a:lnTo>
                <a:pt x="1021139" y="177222"/>
              </a:lnTo>
              <a:lnTo>
                <a:pt x="0" y="177222"/>
              </a:lnTo>
              <a:lnTo>
                <a:pt x="0" y="35444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694E29-7A8C-4B90-94CB-4F7A9F7BA0AE}">
      <dsp:nvSpPr>
        <dsp:cNvPr id="0" name=""/>
        <dsp:cNvSpPr/>
      </dsp:nvSpPr>
      <dsp:spPr>
        <a:xfrm>
          <a:off x="2889874" y="2318759"/>
          <a:ext cx="2944188" cy="354444"/>
        </a:xfrm>
        <a:custGeom>
          <a:avLst/>
          <a:gdLst/>
          <a:ahLst/>
          <a:cxnLst/>
          <a:rect l="0" t="0" r="0" b="0"/>
          <a:pathLst>
            <a:path>
              <a:moveTo>
                <a:pt x="2944188" y="0"/>
              </a:moveTo>
              <a:lnTo>
                <a:pt x="2944188" y="177222"/>
              </a:lnTo>
              <a:lnTo>
                <a:pt x="0" y="177222"/>
              </a:lnTo>
              <a:lnTo>
                <a:pt x="0" y="35444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478915-7560-46DB-A858-27B3AC58708D}">
      <dsp:nvSpPr>
        <dsp:cNvPr id="0" name=""/>
        <dsp:cNvSpPr/>
      </dsp:nvSpPr>
      <dsp:spPr>
        <a:xfrm>
          <a:off x="847596" y="2318759"/>
          <a:ext cx="4986466" cy="354444"/>
        </a:xfrm>
        <a:custGeom>
          <a:avLst/>
          <a:gdLst/>
          <a:ahLst/>
          <a:cxnLst/>
          <a:rect l="0" t="0" r="0" b="0"/>
          <a:pathLst>
            <a:path>
              <a:moveTo>
                <a:pt x="4986466" y="0"/>
              </a:moveTo>
              <a:lnTo>
                <a:pt x="4986466" y="177222"/>
              </a:lnTo>
              <a:lnTo>
                <a:pt x="0" y="177222"/>
              </a:lnTo>
              <a:lnTo>
                <a:pt x="0" y="35444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2FC64F-E645-475D-9679-4E6620CEC338}">
      <dsp:nvSpPr>
        <dsp:cNvPr id="0" name=""/>
        <dsp:cNvSpPr/>
      </dsp:nvSpPr>
      <dsp:spPr>
        <a:xfrm>
          <a:off x="3690844" y="1474842"/>
          <a:ext cx="4286437" cy="843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i="0" kern="1200"/>
            <a:t>Types of Rolling</a:t>
          </a:r>
          <a:endParaRPr lang="en-US" sz="2600" kern="1200"/>
        </a:p>
      </dsp:txBody>
      <dsp:txXfrm>
        <a:off x="3690844" y="1474842"/>
        <a:ext cx="4286437" cy="843916"/>
      </dsp:txXfrm>
    </dsp:sp>
    <dsp:sp modelId="{4C1E27E3-D4B9-4AB1-A749-954692828C65}">
      <dsp:nvSpPr>
        <dsp:cNvPr id="0" name=""/>
        <dsp:cNvSpPr/>
      </dsp:nvSpPr>
      <dsp:spPr>
        <a:xfrm>
          <a:off x="3679" y="2673203"/>
          <a:ext cx="1687833" cy="843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Thread or Gear Rolling</a:t>
          </a:r>
        </a:p>
      </dsp:txBody>
      <dsp:txXfrm>
        <a:off x="3679" y="2673203"/>
        <a:ext cx="1687833" cy="843916"/>
      </dsp:txXfrm>
    </dsp:sp>
    <dsp:sp modelId="{F5D4B100-FA7B-42FC-A1C5-0EF5741E30D2}">
      <dsp:nvSpPr>
        <dsp:cNvPr id="0" name=""/>
        <dsp:cNvSpPr/>
      </dsp:nvSpPr>
      <dsp:spPr>
        <a:xfrm>
          <a:off x="2045957" y="2673203"/>
          <a:ext cx="1687833" cy="843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Shape Rolling</a:t>
          </a:r>
        </a:p>
      </dsp:txBody>
      <dsp:txXfrm>
        <a:off x="2045957" y="2673203"/>
        <a:ext cx="1687833" cy="843916"/>
      </dsp:txXfrm>
    </dsp:sp>
    <dsp:sp modelId="{90B657B3-059A-4194-A03E-8C2E356E9067}">
      <dsp:nvSpPr>
        <dsp:cNvPr id="0" name=""/>
        <dsp:cNvSpPr/>
      </dsp:nvSpPr>
      <dsp:spPr>
        <a:xfrm>
          <a:off x="4088235" y="2673203"/>
          <a:ext cx="1449376" cy="843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Ring  Rolling</a:t>
          </a:r>
        </a:p>
      </dsp:txBody>
      <dsp:txXfrm>
        <a:off x="4088235" y="2673203"/>
        <a:ext cx="1449376" cy="843916"/>
      </dsp:txXfrm>
    </dsp:sp>
    <dsp:sp modelId="{60EC7C63-F652-48BF-A52D-9FE3AD4F2042}">
      <dsp:nvSpPr>
        <dsp:cNvPr id="0" name=""/>
        <dsp:cNvSpPr/>
      </dsp:nvSpPr>
      <dsp:spPr>
        <a:xfrm>
          <a:off x="5892056" y="2673203"/>
          <a:ext cx="1687833" cy="843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Tube Piercing</a:t>
          </a:r>
        </a:p>
      </dsp:txBody>
      <dsp:txXfrm>
        <a:off x="5892056" y="2673203"/>
        <a:ext cx="1687833" cy="843916"/>
      </dsp:txXfrm>
    </dsp:sp>
    <dsp:sp modelId="{9108AD94-E005-4AE8-9212-03BDDF3B34CF}">
      <dsp:nvSpPr>
        <dsp:cNvPr id="0" name=""/>
        <dsp:cNvSpPr/>
      </dsp:nvSpPr>
      <dsp:spPr>
        <a:xfrm>
          <a:off x="7934335" y="2673203"/>
          <a:ext cx="1687833" cy="843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Skew Rolling</a:t>
          </a:r>
        </a:p>
      </dsp:txBody>
      <dsp:txXfrm>
        <a:off x="7934335" y="2673203"/>
        <a:ext cx="1687833" cy="843916"/>
      </dsp:txXfrm>
    </dsp:sp>
    <dsp:sp modelId="{6CE8BCF3-0B5E-4151-883C-BC28A60B46A9}">
      <dsp:nvSpPr>
        <dsp:cNvPr id="0" name=""/>
        <dsp:cNvSpPr/>
      </dsp:nvSpPr>
      <dsp:spPr>
        <a:xfrm>
          <a:off x="9976613" y="2673203"/>
          <a:ext cx="1687833" cy="8439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Transverse Rolling</a:t>
          </a:r>
        </a:p>
      </dsp:txBody>
      <dsp:txXfrm>
        <a:off x="9976613" y="2673203"/>
        <a:ext cx="1687833" cy="84391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DADE70-C9BD-C559-AAB0-7C749EDAF4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35CC008-1FBB-7D0A-CE3E-EFF69D9628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1A7093-22D0-4A9F-B399-697D12344BAE}" type="datetimeyyyy">
              <a:rPr lang="en-IN" smtClean="0"/>
              <a:t>2025</a:t>
            </a:fld>
            <a:endParaRPr lang="en-IN"/>
          </a:p>
        </p:txBody>
      </p:sp>
      <p:sp>
        <p:nvSpPr>
          <p:cNvPr id="4" name="Footer Placeholder 3">
            <a:extLst>
              <a:ext uri="{FF2B5EF4-FFF2-40B4-BE49-F238E27FC236}">
                <a16:creationId xmlns:a16="http://schemas.microsoft.com/office/drawing/2014/main" id="{173E2366-A835-DE12-B732-9060CCF2D2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47CF37E-9488-043D-1F31-0D325E2264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779D1B-90C6-4654-8CEB-B9F08F2762D7}" type="slidenum">
              <a:rPr lang="en-IN" smtClean="0"/>
              <a:t>‹#›</a:t>
            </a:fld>
            <a:endParaRPr lang="en-IN"/>
          </a:p>
        </p:txBody>
      </p:sp>
    </p:spTree>
    <p:extLst>
      <p:ext uri="{BB962C8B-B14F-4D97-AF65-F5344CB8AC3E}">
        <p14:creationId xmlns:p14="http://schemas.microsoft.com/office/powerpoint/2010/main" val="407647864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0B7316-B406-4FA8-B102-1D5ADA938117}" type="datetimeyyyy">
              <a:rPr lang="en-IN" smtClean="0"/>
              <a:t>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0D109C-C969-42E5-A4A9-737115252D25}" type="slidenum">
              <a:rPr lang="en-IN" smtClean="0"/>
              <a:t>‹#›</a:t>
            </a:fld>
            <a:endParaRPr lang="en-IN"/>
          </a:p>
        </p:txBody>
      </p:sp>
    </p:spTree>
    <p:extLst>
      <p:ext uri="{BB962C8B-B14F-4D97-AF65-F5344CB8AC3E}">
        <p14:creationId xmlns:p14="http://schemas.microsoft.com/office/powerpoint/2010/main" val="187407533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597F-6265-8303-FF22-BD0273ECBC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53B799-BB88-DB5D-AE7B-0AD8CC939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0BAC51-6B29-6624-EDF1-EC717518022E}"/>
              </a:ext>
            </a:extLst>
          </p:cNvPr>
          <p:cNvSpPr>
            <a:spLocks noGrp="1"/>
          </p:cNvSpPr>
          <p:nvPr>
            <p:ph type="dt" sz="half" idx="10"/>
          </p:nvPr>
        </p:nvSpPr>
        <p:spPr/>
        <p:txBody>
          <a:bodyPr/>
          <a:lstStyle/>
          <a:p>
            <a:fld id="{D2007603-F995-4803-A02D-D112093FA61A}" type="datetimeFigureOut">
              <a:rPr lang="en-IN" smtClean="0"/>
              <a:t>05-02-2025</a:t>
            </a:fld>
            <a:endParaRPr lang="en-IN"/>
          </a:p>
        </p:txBody>
      </p:sp>
      <p:sp>
        <p:nvSpPr>
          <p:cNvPr id="5" name="Footer Placeholder 4">
            <a:extLst>
              <a:ext uri="{FF2B5EF4-FFF2-40B4-BE49-F238E27FC236}">
                <a16:creationId xmlns:a16="http://schemas.microsoft.com/office/drawing/2014/main" id="{1B78374B-176A-905E-5ED4-C3C502C22A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F48F4C-8AAC-F515-AA67-BC306A580F77}"/>
              </a:ext>
            </a:extLst>
          </p:cNvPr>
          <p:cNvSpPr>
            <a:spLocks noGrp="1"/>
          </p:cNvSpPr>
          <p:nvPr>
            <p:ph type="sldNum" sz="quarter" idx="12"/>
          </p:nvPr>
        </p:nvSpPr>
        <p:spPr/>
        <p:txBody>
          <a:bodyPr/>
          <a:lstStyle/>
          <a:p>
            <a:fld id="{D20CF6E0-29F3-4A5E-A76D-DADC56379176}" type="slidenum">
              <a:rPr lang="en-IN" smtClean="0"/>
              <a:t>‹#›</a:t>
            </a:fld>
            <a:endParaRPr lang="en-IN"/>
          </a:p>
        </p:txBody>
      </p:sp>
    </p:spTree>
    <p:extLst>
      <p:ext uri="{BB962C8B-B14F-4D97-AF65-F5344CB8AC3E}">
        <p14:creationId xmlns:p14="http://schemas.microsoft.com/office/powerpoint/2010/main" val="3712339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09F5-7663-2C07-9B63-2C54468F56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3015C5-1082-519D-B886-7209B8863F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7A227C-112D-0149-CFF6-51612691316E}"/>
              </a:ext>
            </a:extLst>
          </p:cNvPr>
          <p:cNvSpPr>
            <a:spLocks noGrp="1"/>
          </p:cNvSpPr>
          <p:nvPr>
            <p:ph type="dt" sz="half" idx="10"/>
          </p:nvPr>
        </p:nvSpPr>
        <p:spPr/>
        <p:txBody>
          <a:bodyPr/>
          <a:lstStyle/>
          <a:p>
            <a:fld id="{D2007603-F995-4803-A02D-D112093FA61A}" type="datetimeFigureOut">
              <a:rPr lang="en-IN" smtClean="0"/>
              <a:t>05-02-2025</a:t>
            </a:fld>
            <a:endParaRPr lang="en-IN"/>
          </a:p>
        </p:txBody>
      </p:sp>
      <p:sp>
        <p:nvSpPr>
          <p:cNvPr id="5" name="Footer Placeholder 4">
            <a:extLst>
              <a:ext uri="{FF2B5EF4-FFF2-40B4-BE49-F238E27FC236}">
                <a16:creationId xmlns:a16="http://schemas.microsoft.com/office/drawing/2014/main" id="{84E03C80-A696-F567-1CD0-CD79F7E37B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2402F3-9471-F43B-7234-E4B6377EB262}"/>
              </a:ext>
            </a:extLst>
          </p:cNvPr>
          <p:cNvSpPr>
            <a:spLocks noGrp="1"/>
          </p:cNvSpPr>
          <p:nvPr>
            <p:ph type="sldNum" sz="quarter" idx="12"/>
          </p:nvPr>
        </p:nvSpPr>
        <p:spPr/>
        <p:txBody>
          <a:bodyPr/>
          <a:lstStyle/>
          <a:p>
            <a:fld id="{D20CF6E0-29F3-4A5E-A76D-DADC56379176}" type="slidenum">
              <a:rPr lang="en-IN" smtClean="0"/>
              <a:t>‹#›</a:t>
            </a:fld>
            <a:endParaRPr lang="en-IN"/>
          </a:p>
        </p:txBody>
      </p:sp>
    </p:spTree>
    <p:extLst>
      <p:ext uri="{BB962C8B-B14F-4D97-AF65-F5344CB8AC3E}">
        <p14:creationId xmlns:p14="http://schemas.microsoft.com/office/powerpoint/2010/main" val="240115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6D75A5-6B5F-BB95-2165-5221A765CD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79C05B-38AE-46D8-68F3-2D16012418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28A4D9-32A8-4CB4-9E2E-4307CFDED75A}"/>
              </a:ext>
            </a:extLst>
          </p:cNvPr>
          <p:cNvSpPr>
            <a:spLocks noGrp="1"/>
          </p:cNvSpPr>
          <p:nvPr>
            <p:ph type="dt" sz="half" idx="10"/>
          </p:nvPr>
        </p:nvSpPr>
        <p:spPr/>
        <p:txBody>
          <a:bodyPr/>
          <a:lstStyle/>
          <a:p>
            <a:fld id="{D2007603-F995-4803-A02D-D112093FA61A}" type="datetimeFigureOut">
              <a:rPr lang="en-IN" smtClean="0"/>
              <a:t>05-02-2025</a:t>
            </a:fld>
            <a:endParaRPr lang="en-IN"/>
          </a:p>
        </p:txBody>
      </p:sp>
      <p:sp>
        <p:nvSpPr>
          <p:cNvPr id="5" name="Footer Placeholder 4">
            <a:extLst>
              <a:ext uri="{FF2B5EF4-FFF2-40B4-BE49-F238E27FC236}">
                <a16:creationId xmlns:a16="http://schemas.microsoft.com/office/drawing/2014/main" id="{351D884D-4CC6-BB92-28CA-9D5BBDCC1A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60F1F2-C653-5581-A176-0B22031113DD}"/>
              </a:ext>
            </a:extLst>
          </p:cNvPr>
          <p:cNvSpPr>
            <a:spLocks noGrp="1"/>
          </p:cNvSpPr>
          <p:nvPr>
            <p:ph type="sldNum" sz="quarter" idx="12"/>
          </p:nvPr>
        </p:nvSpPr>
        <p:spPr/>
        <p:txBody>
          <a:bodyPr/>
          <a:lstStyle/>
          <a:p>
            <a:fld id="{D20CF6E0-29F3-4A5E-A76D-DADC56379176}" type="slidenum">
              <a:rPr lang="en-IN" smtClean="0"/>
              <a:t>‹#›</a:t>
            </a:fld>
            <a:endParaRPr lang="en-IN"/>
          </a:p>
        </p:txBody>
      </p:sp>
    </p:spTree>
    <p:extLst>
      <p:ext uri="{BB962C8B-B14F-4D97-AF65-F5344CB8AC3E}">
        <p14:creationId xmlns:p14="http://schemas.microsoft.com/office/powerpoint/2010/main" val="2330429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A6AD-65A1-4091-1A17-7CC9A7FDD2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02A9A6-4821-A791-FC5C-6B0BE5FA56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1247B7-A5D4-4011-E9E4-ADB51CFC6AB7}"/>
              </a:ext>
            </a:extLst>
          </p:cNvPr>
          <p:cNvSpPr>
            <a:spLocks noGrp="1"/>
          </p:cNvSpPr>
          <p:nvPr>
            <p:ph type="dt" sz="half" idx="10"/>
          </p:nvPr>
        </p:nvSpPr>
        <p:spPr/>
        <p:txBody>
          <a:bodyPr/>
          <a:lstStyle/>
          <a:p>
            <a:fld id="{D2007603-F995-4803-A02D-D112093FA61A}" type="datetimeFigureOut">
              <a:rPr lang="en-IN" smtClean="0"/>
              <a:t>05-02-2025</a:t>
            </a:fld>
            <a:endParaRPr lang="en-IN"/>
          </a:p>
        </p:txBody>
      </p:sp>
      <p:sp>
        <p:nvSpPr>
          <p:cNvPr id="5" name="Footer Placeholder 4">
            <a:extLst>
              <a:ext uri="{FF2B5EF4-FFF2-40B4-BE49-F238E27FC236}">
                <a16:creationId xmlns:a16="http://schemas.microsoft.com/office/drawing/2014/main" id="{BD844C64-7B37-8DAD-4DF4-FC72F3FE26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058DF7-F7E2-27C4-2DEF-D8CC0DAD278A}"/>
              </a:ext>
            </a:extLst>
          </p:cNvPr>
          <p:cNvSpPr>
            <a:spLocks noGrp="1"/>
          </p:cNvSpPr>
          <p:nvPr>
            <p:ph type="sldNum" sz="quarter" idx="12"/>
          </p:nvPr>
        </p:nvSpPr>
        <p:spPr/>
        <p:txBody>
          <a:bodyPr/>
          <a:lstStyle/>
          <a:p>
            <a:fld id="{D20CF6E0-29F3-4A5E-A76D-DADC56379176}" type="slidenum">
              <a:rPr lang="en-IN" smtClean="0"/>
              <a:t>‹#›</a:t>
            </a:fld>
            <a:endParaRPr lang="en-IN"/>
          </a:p>
        </p:txBody>
      </p:sp>
    </p:spTree>
    <p:extLst>
      <p:ext uri="{BB962C8B-B14F-4D97-AF65-F5344CB8AC3E}">
        <p14:creationId xmlns:p14="http://schemas.microsoft.com/office/powerpoint/2010/main" val="2257787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A595F-426D-EC9B-B64D-190BBE28B3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114A4E-5AEF-A288-4CC9-6AA736E026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05A493-11B4-3262-F634-7CA01D1E8185}"/>
              </a:ext>
            </a:extLst>
          </p:cNvPr>
          <p:cNvSpPr>
            <a:spLocks noGrp="1"/>
          </p:cNvSpPr>
          <p:nvPr>
            <p:ph type="dt" sz="half" idx="10"/>
          </p:nvPr>
        </p:nvSpPr>
        <p:spPr/>
        <p:txBody>
          <a:bodyPr/>
          <a:lstStyle/>
          <a:p>
            <a:fld id="{D2007603-F995-4803-A02D-D112093FA61A}" type="datetimeFigureOut">
              <a:rPr lang="en-IN" smtClean="0"/>
              <a:t>05-02-2025</a:t>
            </a:fld>
            <a:endParaRPr lang="en-IN"/>
          </a:p>
        </p:txBody>
      </p:sp>
      <p:sp>
        <p:nvSpPr>
          <p:cNvPr id="5" name="Footer Placeholder 4">
            <a:extLst>
              <a:ext uri="{FF2B5EF4-FFF2-40B4-BE49-F238E27FC236}">
                <a16:creationId xmlns:a16="http://schemas.microsoft.com/office/drawing/2014/main" id="{F12F191F-AE7F-C0E3-95AF-99E9B73B74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EE5F29-3E20-73EF-1841-7814B918AF71}"/>
              </a:ext>
            </a:extLst>
          </p:cNvPr>
          <p:cNvSpPr>
            <a:spLocks noGrp="1"/>
          </p:cNvSpPr>
          <p:nvPr>
            <p:ph type="sldNum" sz="quarter" idx="12"/>
          </p:nvPr>
        </p:nvSpPr>
        <p:spPr/>
        <p:txBody>
          <a:bodyPr/>
          <a:lstStyle/>
          <a:p>
            <a:fld id="{D20CF6E0-29F3-4A5E-A76D-DADC56379176}" type="slidenum">
              <a:rPr lang="en-IN" smtClean="0"/>
              <a:t>‹#›</a:t>
            </a:fld>
            <a:endParaRPr lang="en-IN"/>
          </a:p>
        </p:txBody>
      </p:sp>
    </p:spTree>
    <p:extLst>
      <p:ext uri="{BB962C8B-B14F-4D97-AF65-F5344CB8AC3E}">
        <p14:creationId xmlns:p14="http://schemas.microsoft.com/office/powerpoint/2010/main" val="528829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FC84-A6C2-9668-C629-937DBD44C6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A2DC07-30D4-0694-29A6-298F96BDA4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1740CC-7B77-5687-C7AD-CD8C8A1199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D7EA3D-8E73-D36F-8AF5-2847CFEEF770}"/>
              </a:ext>
            </a:extLst>
          </p:cNvPr>
          <p:cNvSpPr>
            <a:spLocks noGrp="1"/>
          </p:cNvSpPr>
          <p:nvPr>
            <p:ph type="dt" sz="half" idx="10"/>
          </p:nvPr>
        </p:nvSpPr>
        <p:spPr/>
        <p:txBody>
          <a:bodyPr/>
          <a:lstStyle/>
          <a:p>
            <a:fld id="{D2007603-F995-4803-A02D-D112093FA61A}" type="datetimeFigureOut">
              <a:rPr lang="en-IN" smtClean="0"/>
              <a:t>05-02-2025</a:t>
            </a:fld>
            <a:endParaRPr lang="en-IN"/>
          </a:p>
        </p:txBody>
      </p:sp>
      <p:sp>
        <p:nvSpPr>
          <p:cNvPr id="6" name="Footer Placeholder 5">
            <a:extLst>
              <a:ext uri="{FF2B5EF4-FFF2-40B4-BE49-F238E27FC236}">
                <a16:creationId xmlns:a16="http://schemas.microsoft.com/office/drawing/2014/main" id="{149B902B-0280-891E-C017-B127200CD1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2DE4C4-09F8-BD6A-2E35-B1B7BAEC918A}"/>
              </a:ext>
            </a:extLst>
          </p:cNvPr>
          <p:cNvSpPr>
            <a:spLocks noGrp="1"/>
          </p:cNvSpPr>
          <p:nvPr>
            <p:ph type="sldNum" sz="quarter" idx="12"/>
          </p:nvPr>
        </p:nvSpPr>
        <p:spPr/>
        <p:txBody>
          <a:bodyPr/>
          <a:lstStyle/>
          <a:p>
            <a:fld id="{D20CF6E0-29F3-4A5E-A76D-DADC56379176}" type="slidenum">
              <a:rPr lang="en-IN" smtClean="0"/>
              <a:t>‹#›</a:t>
            </a:fld>
            <a:endParaRPr lang="en-IN"/>
          </a:p>
        </p:txBody>
      </p:sp>
    </p:spTree>
    <p:extLst>
      <p:ext uri="{BB962C8B-B14F-4D97-AF65-F5344CB8AC3E}">
        <p14:creationId xmlns:p14="http://schemas.microsoft.com/office/powerpoint/2010/main" val="189952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CAAF-3B57-6823-0DBE-FD247E907B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A4F490-9067-559F-05A9-A78B351EA1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29BA13-0662-AD1D-184D-0A4491A1E1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FCFA7CF-0475-C91C-40F0-B06FFAA12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C8DB1F-FDCE-6401-13EE-15BB7B34E6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1E5544-51D1-026C-5CFD-2FA5A229B9A9}"/>
              </a:ext>
            </a:extLst>
          </p:cNvPr>
          <p:cNvSpPr>
            <a:spLocks noGrp="1"/>
          </p:cNvSpPr>
          <p:nvPr>
            <p:ph type="dt" sz="half" idx="10"/>
          </p:nvPr>
        </p:nvSpPr>
        <p:spPr/>
        <p:txBody>
          <a:bodyPr/>
          <a:lstStyle/>
          <a:p>
            <a:fld id="{D2007603-F995-4803-A02D-D112093FA61A}" type="datetimeFigureOut">
              <a:rPr lang="en-IN" smtClean="0"/>
              <a:t>05-02-2025</a:t>
            </a:fld>
            <a:endParaRPr lang="en-IN"/>
          </a:p>
        </p:txBody>
      </p:sp>
      <p:sp>
        <p:nvSpPr>
          <p:cNvPr id="8" name="Footer Placeholder 7">
            <a:extLst>
              <a:ext uri="{FF2B5EF4-FFF2-40B4-BE49-F238E27FC236}">
                <a16:creationId xmlns:a16="http://schemas.microsoft.com/office/drawing/2014/main" id="{890A8ADE-0283-A9E0-3EB0-E5AE11FD67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85AD80-F47C-27CD-944B-4D7607B37F6A}"/>
              </a:ext>
            </a:extLst>
          </p:cNvPr>
          <p:cNvSpPr>
            <a:spLocks noGrp="1"/>
          </p:cNvSpPr>
          <p:nvPr>
            <p:ph type="sldNum" sz="quarter" idx="12"/>
          </p:nvPr>
        </p:nvSpPr>
        <p:spPr/>
        <p:txBody>
          <a:bodyPr/>
          <a:lstStyle/>
          <a:p>
            <a:fld id="{D20CF6E0-29F3-4A5E-A76D-DADC56379176}" type="slidenum">
              <a:rPr lang="en-IN" smtClean="0"/>
              <a:t>‹#›</a:t>
            </a:fld>
            <a:endParaRPr lang="en-IN"/>
          </a:p>
        </p:txBody>
      </p:sp>
    </p:spTree>
    <p:extLst>
      <p:ext uri="{BB962C8B-B14F-4D97-AF65-F5344CB8AC3E}">
        <p14:creationId xmlns:p14="http://schemas.microsoft.com/office/powerpoint/2010/main" val="510200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C605E-E272-0287-6AC7-465FA336F0C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C5465D-7CEA-DCAF-4644-BD25EA981105}"/>
              </a:ext>
            </a:extLst>
          </p:cNvPr>
          <p:cNvSpPr>
            <a:spLocks noGrp="1"/>
          </p:cNvSpPr>
          <p:nvPr>
            <p:ph type="dt" sz="half" idx="10"/>
          </p:nvPr>
        </p:nvSpPr>
        <p:spPr/>
        <p:txBody>
          <a:bodyPr/>
          <a:lstStyle/>
          <a:p>
            <a:fld id="{D2007603-F995-4803-A02D-D112093FA61A}" type="datetimeFigureOut">
              <a:rPr lang="en-IN" smtClean="0"/>
              <a:t>05-02-2025</a:t>
            </a:fld>
            <a:endParaRPr lang="en-IN"/>
          </a:p>
        </p:txBody>
      </p:sp>
      <p:sp>
        <p:nvSpPr>
          <p:cNvPr id="4" name="Footer Placeholder 3">
            <a:extLst>
              <a:ext uri="{FF2B5EF4-FFF2-40B4-BE49-F238E27FC236}">
                <a16:creationId xmlns:a16="http://schemas.microsoft.com/office/drawing/2014/main" id="{FD3E042D-4C70-D160-E9A8-007F873E9C3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CC7F510-AA90-5164-36FC-9AA09F47429F}"/>
              </a:ext>
            </a:extLst>
          </p:cNvPr>
          <p:cNvSpPr>
            <a:spLocks noGrp="1"/>
          </p:cNvSpPr>
          <p:nvPr>
            <p:ph type="sldNum" sz="quarter" idx="12"/>
          </p:nvPr>
        </p:nvSpPr>
        <p:spPr/>
        <p:txBody>
          <a:bodyPr/>
          <a:lstStyle/>
          <a:p>
            <a:fld id="{D20CF6E0-29F3-4A5E-A76D-DADC56379176}" type="slidenum">
              <a:rPr lang="en-IN" smtClean="0"/>
              <a:t>‹#›</a:t>
            </a:fld>
            <a:endParaRPr lang="en-IN"/>
          </a:p>
        </p:txBody>
      </p:sp>
    </p:spTree>
    <p:extLst>
      <p:ext uri="{BB962C8B-B14F-4D97-AF65-F5344CB8AC3E}">
        <p14:creationId xmlns:p14="http://schemas.microsoft.com/office/powerpoint/2010/main" val="749732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039060-9AA1-CC46-D9D0-0CDF608300A1}"/>
              </a:ext>
            </a:extLst>
          </p:cNvPr>
          <p:cNvSpPr>
            <a:spLocks noGrp="1"/>
          </p:cNvSpPr>
          <p:nvPr>
            <p:ph type="dt" sz="half" idx="10"/>
          </p:nvPr>
        </p:nvSpPr>
        <p:spPr/>
        <p:txBody>
          <a:bodyPr/>
          <a:lstStyle/>
          <a:p>
            <a:fld id="{D2007603-F995-4803-A02D-D112093FA61A}" type="datetimeFigureOut">
              <a:rPr lang="en-IN" smtClean="0"/>
              <a:t>05-02-2025</a:t>
            </a:fld>
            <a:endParaRPr lang="en-IN"/>
          </a:p>
        </p:txBody>
      </p:sp>
      <p:sp>
        <p:nvSpPr>
          <p:cNvPr id="3" name="Footer Placeholder 2">
            <a:extLst>
              <a:ext uri="{FF2B5EF4-FFF2-40B4-BE49-F238E27FC236}">
                <a16:creationId xmlns:a16="http://schemas.microsoft.com/office/drawing/2014/main" id="{4ABC1134-FC03-8027-7B45-9DF7BE9AD04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397E7EA-4304-2F91-3DE3-6E0BF3B53432}"/>
              </a:ext>
            </a:extLst>
          </p:cNvPr>
          <p:cNvSpPr>
            <a:spLocks noGrp="1"/>
          </p:cNvSpPr>
          <p:nvPr>
            <p:ph type="sldNum" sz="quarter" idx="12"/>
          </p:nvPr>
        </p:nvSpPr>
        <p:spPr/>
        <p:txBody>
          <a:bodyPr/>
          <a:lstStyle/>
          <a:p>
            <a:fld id="{D20CF6E0-29F3-4A5E-A76D-DADC56379176}" type="slidenum">
              <a:rPr lang="en-IN" smtClean="0"/>
              <a:t>‹#›</a:t>
            </a:fld>
            <a:endParaRPr lang="en-IN"/>
          </a:p>
        </p:txBody>
      </p:sp>
    </p:spTree>
    <p:extLst>
      <p:ext uri="{BB962C8B-B14F-4D97-AF65-F5344CB8AC3E}">
        <p14:creationId xmlns:p14="http://schemas.microsoft.com/office/powerpoint/2010/main" val="293575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1AE0-6D92-A40D-D31B-02D61D6685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A3DA3D-26BF-2C65-814D-A2FB0F6B3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ADEF34F-61BD-2767-490E-2442CAD3D5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CB5A8-5AB2-3685-DDA1-2241C396BBD0}"/>
              </a:ext>
            </a:extLst>
          </p:cNvPr>
          <p:cNvSpPr>
            <a:spLocks noGrp="1"/>
          </p:cNvSpPr>
          <p:nvPr>
            <p:ph type="dt" sz="half" idx="10"/>
          </p:nvPr>
        </p:nvSpPr>
        <p:spPr/>
        <p:txBody>
          <a:bodyPr/>
          <a:lstStyle/>
          <a:p>
            <a:fld id="{D2007603-F995-4803-A02D-D112093FA61A}" type="datetimeFigureOut">
              <a:rPr lang="en-IN" smtClean="0"/>
              <a:t>05-02-2025</a:t>
            </a:fld>
            <a:endParaRPr lang="en-IN"/>
          </a:p>
        </p:txBody>
      </p:sp>
      <p:sp>
        <p:nvSpPr>
          <p:cNvPr id="6" name="Footer Placeholder 5">
            <a:extLst>
              <a:ext uri="{FF2B5EF4-FFF2-40B4-BE49-F238E27FC236}">
                <a16:creationId xmlns:a16="http://schemas.microsoft.com/office/drawing/2014/main" id="{20081FA7-2FC9-4D56-BE6A-4CB9D94EB8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548CA9-2DE8-0CC0-4E64-293AF49670FD}"/>
              </a:ext>
            </a:extLst>
          </p:cNvPr>
          <p:cNvSpPr>
            <a:spLocks noGrp="1"/>
          </p:cNvSpPr>
          <p:nvPr>
            <p:ph type="sldNum" sz="quarter" idx="12"/>
          </p:nvPr>
        </p:nvSpPr>
        <p:spPr/>
        <p:txBody>
          <a:bodyPr/>
          <a:lstStyle/>
          <a:p>
            <a:fld id="{D20CF6E0-29F3-4A5E-A76D-DADC56379176}" type="slidenum">
              <a:rPr lang="en-IN" smtClean="0"/>
              <a:t>‹#›</a:t>
            </a:fld>
            <a:endParaRPr lang="en-IN"/>
          </a:p>
        </p:txBody>
      </p:sp>
    </p:spTree>
    <p:extLst>
      <p:ext uri="{BB962C8B-B14F-4D97-AF65-F5344CB8AC3E}">
        <p14:creationId xmlns:p14="http://schemas.microsoft.com/office/powerpoint/2010/main" val="3903949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B14B-DFD1-6579-A64B-4575286C2D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3022AC9-28A7-64FF-0770-F597927AB6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BEACDD3-AAC8-98BE-8B54-520C30BD7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22E330-A219-677B-512E-E93C17DA9FEF}"/>
              </a:ext>
            </a:extLst>
          </p:cNvPr>
          <p:cNvSpPr>
            <a:spLocks noGrp="1"/>
          </p:cNvSpPr>
          <p:nvPr>
            <p:ph type="dt" sz="half" idx="10"/>
          </p:nvPr>
        </p:nvSpPr>
        <p:spPr/>
        <p:txBody>
          <a:bodyPr/>
          <a:lstStyle/>
          <a:p>
            <a:fld id="{D2007603-F995-4803-A02D-D112093FA61A}" type="datetimeFigureOut">
              <a:rPr lang="en-IN" smtClean="0"/>
              <a:t>05-02-2025</a:t>
            </a:fld>
            <a:endParaRPr lang="en-IN"/>
          </a:p>
        </p:txBody>
      </p:sp>
      <p:sp>
        <p:nvSpPr>
          <p:cNvPr id="6" name="Footer Placeholder 5">
            <a:extLst>
              <a:ext uri="{FF2B5EF4-FFF2-40B4-BE49-F238E27FC236}">
                <a16:creationId xmlns:a16="http://schemas.microsoft.com/office/drawing/2014/main" id="{D3058089-C14A-4E41-51BF-87C0A88419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5E7657-4CF8-0846-AF3E-8E3845600CD8}"/>
              </a:ext>
            </a:extLst>
          </p:cNvPr>
          <p:cNvSpPr>
            <a:spLocks noGrp="1"/>
          </p:cNvSpPr>
          <p:nvPr>
            <p:ph type="sldNum" sz="quarter" idx="12"/>
          </p:nvPr>
        </p:nvSpPr>
        <p:spPr/>
        <p:txBody>
          <a:bodyPr/>
          <a:lstStyle/>
          <a:p>
            <a:fld id="{D20CF6E0-29F3-4A5E-A76D-DADC56379176}" type="slidenum">
              <a:rPr lang="en-IN" smtClean="0"/>
              <a:t>‹#›</a:t>
            </a:fld>
            <a:endParaRPr lang="en-IN"/>
          </a:p>
        </p:txBody>
      </p:sp>
    </p:spTree>
    <p:extLst>
      <p:ext uri="{BB962C8B-B14F-4D97-AF65-F5344CB8AC3E}">
        <p14:creationId xmlns:p14="http://schemas.microsoft.com/office/powerpoint/2010/main" val="1644809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31A00-C552-26AA-BC69-FC22A5066C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CBC1F9-43DA-F178-C1CE-3E13F25F3F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C06568-4EAF-C05D-0F73-F25341C1D5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007603-F995-4803-A02D-D112093FA61A}" type="datetimeFigureOut">
              <a:rPr lang="en-IN" smtClean="0"/>
              <a:t>05-02-2025</a:t>
            </a:fld>
            <a:endParaRPr lang="en-IN"/>
          </a:p>
        </p:txBody>
      </p:sp>
      <p:sp>
        <p:nvSpPr>
          <p:cNvPr id="5" name="Footer Placeholder 4">
            <a:extLst>
              <a:ext uri="{FF2B5EF4-FFF2-40B4-BE49-F238E27FC236}">
                <a16:creationId xmlns:a16="http://schemas.microsoft.com/office/drawing/2014/main" id="{3861F9B0-2204-1A60-82D4-53F2242039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A52F2D-76E9-E9C3-8C6E-23DE93C1C1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CF6E0-29F3-4A5E-A76D-DADC56379176}" type="slidenum">
              <a:rPr lang="en-IN" smtClean="0"/>
              <a:t>‹#›</a:t>
            </a:fld>
            <a:endParaRPr lang="en-IN"/>
          </a:p>
        </p:txBody>
      </p:sp>
    </p:spTree>
    <p:extLst>
      <p:ext uri="{BB962C8B-B14F-4D97-AF65-F5344CB8AC3E}">
        <p14:creationId xmlns:p14="http://schemas.microsoft.com/office/powerpoint/2010/main" val="2037635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video" Target="https://www.youtube.com/embed/nxvm3klR3fI?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video" Target="https://www.youtube.com/embed/k6iODHla6qY?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video" Target="https://www.youtube.com/embed/51xgS36cw4Y?feature=oembed"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video" Target="https://www.youtube.com/embed/ewA1v-s0Dp4?feature=oembe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7.xml"/><Relationship Id="rId1" Type="http://schemas.openxmlformats.org/officeDocument/2006/relationships/video" Target="https://www.youtube.com/embed/BazQnUg0k2Q?feature=oembe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video" Target="https://www.youtube.com/embed/rINxFfi0MmM?feature=oembe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video" Target="https://www.youtube.com/embed/VMu7_W0QE3Y?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ideo" Target="https://www.youtube.com/embed/y4N2iusS-30?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433BF2-30CB-44B4-ACEB-B105B778174B}"/>
              </a:ext>
            </a:extLst>
          </p:cNvPr>
          <p:cNvSpPr txBox="1"/>
          <p:nvPr/>
        </p:nvSpPr>
        <p:spPr>
          <a:xfrm>
            <a:off x="0" y="0"/>
            <a:ext cx="11402060" cy="646331"/>
          </a:xfrm>
          <a:prstGeom prst="rect">
            <a:avLst/>
          </a:prstGeom>
          <a:noFill/>
        </p:spPr>
        <p:txBody>
          <a:bodyPr wrap="square">
            <a:spAutoFit/>
          </a:bodyPr>
          <a:lstStyle/>
          <a:p>
            <a:r>
              <a:rPr lang="en-US" sz="3600" b="1" dirty="0">
                <a:solidFill>
                  <a:srgbClr val="C00000"/>
                </a:solidFill>
              </a:rPr>
              <a:t>SHEET METAL FORMING </a:t>
            </a:r>
          </a:p>
        </p:txBody>
      </p:sp>
      <p:pic>
        <p:nvPicPr>
          <p:cNvPr id="4" name="Picture 3">
            <a:extLst>
              <a:ext uri="{FF2B5EF4-FFF2-40B4-BE49-F238E27FC236}">
                <a16:creationId xmlns:a16="http://schemas.microsoft.com/office/drawing/2014/main" id="{4B5FE382-A34C-41D9-89DC-B7E3DC0E1C80}"/>
              </a:ext>
            </a:extLst>
          </p:cNvPr>
          <p:cNvPicPr>
            <a:picLocks noChangeAspect="1"/>
          </p:cNvPicPr>
          <p:nvPr/>
        </p:nvPicPr>
        <p:blipFill>
          <a:blip r:embed="rId2"/>
          <a:stretch>
            <a:fillRect/>
          </a:stretch>
        </p:blipFill>
        <p:spPr>
          <a:xfrm>
            <a:off x="301483" y="1465764"/>
            <a:ext cx="11384410" cy="4194256"/>
          </a:xfrm>
          <a:prstGeom prst="rect">
            <a:avLst/>
          </a:prstGeom>
        </p:spPr>
      </p:pic>
    </p:spTree>
    <p:extLst>
      <p:ext uri="{BB962C8B-B14F-4D97-AF65-F5344CB8AC3E}">
        <p14:creationId xmlns:p14="http://schemas.microsoft.com/office/powerpoint/2010/main" val="4248586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CB7D40-B7C5-4848-934D-A38E729635C5}"/>
              </a:ext>
            </a:extLst>
          </p:cNvPr>
          <p:cNvPicPr>
            <a:picLocks noChangeAspect="1"/>
          </p:cNvPicPr>
          <p:nvPr/>
        </p:nvPicPr>
        <p:blipFill>
          <a:blip r:embed="rId2"/>
          <a:stretch>
            <a:fillRect/>
          </a:stretch>
        </p:blipFill>
        <p:spPr>
          <a:xfrm>
            <a:off x="2466975" y="0"/>
            <a:ext cx="6619876" cy="6030673"/>
          </a:xfrm>
          <a:prstGeom prst="rect">
            <a:avLst/>
          </a:prstGeom>
        </p:spPr>
      </p:pic>
      <p:sp>
        <p:nvSpPr>
          <p:cNvPr id="5" name="TextBox 4">
            <a:extLst>
              <a:ext uri="{FF2B5EF4-FFF2-40B4-BE49-F238E27FC236}">
                <a16:creationId xmlns:a16="http://schemas.microsoft.com/office/drawing/2014/main" id="{10D61EF7-1EB6-49AC-8794-B401BD9E34D6}"/>
              </a:ext>
            </a:extLst>
          </p:cNvPr>
          <p:cNvSpPr txBox="1"/>
          <p:nvPr/>
        </p:nvSpPr>
        <p:spPr>
          <a:xfrm>
            <a:off x="704850" y="6287185"/>
            <a:ext cx="11220450" cy="369332"/>
          </a:xfrm>
          <a:prstGeom prst="rect">
            <a:avLst/>
          </a:prstGeom>
          <a:noFill/>
        </p:spPr>
        <p:txBody>
          <a:bodyPr wrap="square">
            <a:spAutoFit/>
          </a:bodyPr>
          <a:lstStyle/>
          <a:p>
            <a:r>
              <a:rPr lang="en-US" dirty="0"/>
              <a:t>The Metal (Ingot) is passed continuously and approximately 25-30 passes are required to convert Ingot to Bloom.</a:t>
            </a:r>
          </a:p>
        </p:txBody>
      </p:sp>
    </p:spTree>
    <p:extLst>
      <p:ext uri="{BB962C8B-B14F-4D97-AF65-F5344CB8AC3E}">
        <p14:creationId xmlns:p14="http://schemas.microsoft.com/office/powerpoint/2010/main" val="3182607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1561A-C15D-4A9E-83B0-11C10287933E}"/>
              </a:ext>
            </a:extLst>
          </p:cNvPr>
          <p:cNvPicPr>
            <a:picLocks noChangeAspect="1"/>
          </p:cNvPicPr>
          <p:nvPr/>
        </p:nvPicPr>
        <p:blipFill>
          <a:blip r:embed="rId2"/>
          <a:stretch>
            <a:fillRect/>
          </a:stretch>
        </p:blipFill>
        <p:spPr>
          <a:xfrm>
            <a:off x="3048000" y="0"/>
            <a:ext cx="5191125" cy="6021705"/>
          </a:xfrm>
          <a:prstGeom prst="rect">
            <a:avLst/>
          </a:prstGeom>
        </p:spPr>
      </p:pic>
      <p:sp>
        <p:nvSpPr>
          <p:cNvPr id="5" name="TextBox 4">
            <a:extLst>
              <a:ext uri="{FF2B5EF4-FFF2-40B4-BE49-F238E27FC236}">
                <a16:creationId xmlns:a16="http://schemas.microsoft.com/office/drawing/2014/main" id="{BB3367B1-050E-4B82-B93C-3BF04960E581}"/>
              </a:ext>
            </a:extLst>
          </p:cNvPr>
          <p:cNvSpPr txBox="1"/>
          <p:nvPr/>
        </p:nvSpPr>
        <p:spPr>
          <a:xfrm>
            <a:off x="609599" y="6030009"/>
            <a:ext cx="11191875" cy="646331"/>
          </a:xfrm>
          <a:prstGeom prst="rect">
            <a:avLst/>
          </a:prstGeom>
          <a:noFill/>
        </p:spPr>
        <p:txBody>
          <a:bodyPr wrap="square">
            <a:spAutoFit/>
          </a:bodyPr>
          <a:lstStyle/>
          <a:p>
            <a:r>
              <a:rPr lang="en-US" dirty="0"/>
              <a:t> In this type of Rolling mill, the Direction of the drive is not changed after each pass. It is more Productive and easier with respect to the two-High Rolling Mill.</a:t>
            </a:r>
          </a:p>
        </p:txBody>
      </p:sp>
    </p:spTree>
    <p:extLst>
      <p:ext uri="{BB962C8B-B14F-4D97-AF65-F5344CB8AC3E}">
        <p14:creationId xmlns:p14="http://schemas.microsoft.com/office/powerpoint/2010/main" val="348254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AC0F9-1E61-4BB2-A0F2-B9D9A289A3BA}"/>
              </a:ext>
            </a:extLst>
          </p:cNvPr>
          <p:cNvPicPr>
            <a:picLocks noChangeAspect="1"/>
          </p:cNvPicPr>
          <p:nvPr/>
        </p:nvPicPr>
        <p:blipFill>
          <a:blip r:embed="rId2"/>
          <a:stretch>
            <a:fillRect/>
          </a:stretch>
        </p:blipFill>
        <p:spPr>
          <a:xfrm>
            <a:off x="2909887" y="0"/>
            <a:ext cx="6372226" cy="4568041"/>
          </a:xfrm>
          <a:prstGeom prst="rect">
            <a:avLst/>
          </a:prstGeom>
        </p:spPr>
      </p:pic>
      <p:sp>
        <p:nvSpPr>
          <p:cNvPr id="5" name="TextBox 4">
            <a:extLst>
              <a:ext uri="{FF2B5EF4-FFF2-40B4-BE49-F238E27FC236}">
                <a16:creationId xmlns:a16="http://schemas.microsoft.com/office/drawing/2014/main" id="{5F0057CF-3130-4301-93F8-599FCFB2589F}"/>
              </a:ext>
            </a:extLst>
          </p:cNvPr>
          <p:cNvSpPr txBox="1"/>
          <p:nvPr/>
        </p:nvSpPr>
        <p:spPr>
          <a:xfrm>
            <a:off x="304799" y="4920466"/>
            <a:ext cx="11582401" cy="1754326"/>
          </a:xfrm>
          <a:prstGeom prst="rect">
            <a:avLst/>
          </a:prstGeom>
          <a:noFill/>
        </p:spPr>
        <p:txBody>
          <a:bodyPr wrap="square">
            <a:spAutoFit/>
          </a:bodyPr>
          <a:lstStyle/>
          <a:p>
            <a:pPr marL="285750" indent="-285750" algn="l" fontAlgn="base">
              <a:buFont typeface="Wingdings" panose="05000000000000000000" pitchFamily="2" charset="2"/>
              <a:buChar char="v"/>
            </a:pPr>
            <a:r>
              <a:rPr lang="en-US" b="0" i="0" dirty="0">
                <a:solidFill>
                  <a:srgbClr val="4B4F58"/>
                </a:solidFill>
                <a:effectLst/>
                <a:latin typeface="-apple-system"/>
              </a:rPr>
              <a:t>It Consists of two backup rollers and two Working rollers, arranged One over the Other in the same Vertical Plane. </a:t>
            </a:r>
          </a:p>
          <a:p>
            <a:pPr marL="285750" indent="-285750" algn="l" fontAlgn="base">
              <a:buFont typeface="Wingdings" panose="05000000000000000000" pitchFamily="2" charset="2"/>
              <a:buChar char="v"/>
            </a:pPr>
            <a:r>
              <a:rPr lang="en-US" b="0" i="0" dirty="0">
                <a:solidFill>
                  <a:srgbClr val="4B4F58"/>
                </a:solidFill>
                <a:effectLst/>
                <a:latin typeface="-apple-system"/>
              </a:rPr>
              <a:t>This type of rollers is mainly used in Sheet Rolling.</a:t>
            </a:r>
          </a:p>
          <a:p>
            <a:pPr marL="285750" indent="-285750" fontAlgn="base">
              <a:buFont typeface="Wingdings" panose="05000000000000000000" pitchFamily="2" charset="2"/>
              <a:buChar char="v"/>
            </a:pPr>
            <a:r>
              <a:rPr lang="en-US" b="0" i="0" dirty="0">
                <a:solidFill>
                  <a:srgbClr val="4B4F58"/>
                </a:solidFill>
                <a:effectLst/>
                <a:latin typeface="-apple-system"/>
              </a:rPr>
              <a:t>During the rolling operation the chance of ‘bending of working rollers’ can be seen, as a result, non-uniform compression of sheets may results. this is the reason why backup rollers </a:t>
            </a:r>
            <a:r>
              <a:rPr lang="en-US" dirty="0">
                <a:solidFill>
                  <a:srgbClr val="4B4F58"/>
                </a:solidFill>
                <a:latin typeface="-apple-system"/>
              </a:rPr>
              <a:t>overcome this issue and also diameter of backup rollers is always greater than the working rollers. </a:t>
            </a:r>
          </a:p>
          <a:p>
            <a:pPr marL="285750" indent="-285750" algn="l" fontAlgn="base">
              <a:buFont typeface="Wingdings" panose="05000000000000000000" pitchFamily="2" charset="2"/>
              <a:buChar char="v"/>
            </a:pPr>
            <a:endParaRPr lang="en-US" b="0" i="0" dirty="0">
              <a:solidFill>
                <a:srgbClr val="4B4F58"/>
              </a:solidFill>
              <a:effectLst/>
              <a:latin typeface="-apple-system"/>
            </a:endParaRPr>
          </a:p>
        </p:txBody>
      </p:sp>
    </p:spTree>
    <p:extLst>
      <p:ext uri="{BB962C8B-B14F-4D97-AF65-F5344CB8AC3E}">
        <p14:creationId xmlns:p14="http://schemas.microsoft.com/office/powerpoint/2010/main" val="27478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F4108A-51E5-4717-A6C1-BB6F93150482}"/>
              </a:ext>
            </a:extLst>
          </p:cNvPr>
          <p:cNvPicPr>
            <a:picLocks noChangeAspect="1"/>
          </p:cNvPicPr>
          <p:nvPr/>
        </p:nvPicPr>
        <p:blipFill>
          <a:blip r:embed="rId2"/>
          <a:stretch>
            <a:fillRect/>
          </a:stretch>
        </p:blipFill>
        <p:spPr>
          <a:xfrm>
            <a:off x="1066800" y="0"/>
            <a:ext cx="6896100" cy="4877090"/>
          </a:xfrm>
          <a:prstGeom prst="rect">
            <a:avLst/>
          </a:prstGeom>
        </p:spPr>
      </p:pic>
      <p:sp>
        <p:nvSpPr>
          <p:cNvPr id="5" name="TextBox 4">
            <a:extLst>
              <a:ext uri="{FF2B5EF4-FFF2-40B4-BE49-F238E27FC236}">
                <a16:creationId xmlns:a16="http://schemas.microsoft.com/office/drawing/2014/main" id="{C9897B02-19AD-4650-846E-EAB93545C023}"/>
              </a:ext>
            </a:extLst>
          </p:cNvPr>
          <p:cNvSpPr txBox="1"/>
          <p:nvPr/>
        </p:nvSpPr>
        <p:spPr>
          <a:xfrm>
            <a:off x="433387" y="5457736"/>
            <a:ext cx="11115675" cy="923330"/>
          </a:xfrm>
          <a:prstGeom prst="rect">
            <a:avLst/>
          </a:prstGeom>
          <a:noFill/>
        </p:spPr>
        <p:txBody>
          <a:bodyPr wrap="square">
            <a:spAutoFit/>
          </a:bodyPr>
          <a:lstStyle/>
          <a:p>
            <a:pPr marL="285750" indent="-285750">
              <a:buFont typeface="Wingdings" panose="05000000000000000000" pitchFamily="2" charset="2"/>
              <a:buChar char="v"/>
            </a:pPr>
            <a:r>
              <a:rPr lang="en-US" dirty="0"/>
              <a:t>It consists of Two Working rollers and two or more backup rollers. </a:t>
            </a:r>
          </a:p>
          <a:p>
            <a:pPr marL="285750" indent="-285750">
              <a:buFont typeface="Wingdings" panose="05000000000000000000" pitchFamily="2" charset="2"/>
              <a:buChar char="v"/>
            </a:pPr>
            <a:r>
              <a:rPr lang="en-US" dirty="0"/>
              <a:t>The number of Backup rollers depend upon the amount of support required for working. </a:t>
            </a:r>
          </a:p>
          <a:p>
            <a:pPr marL="285750" indent="-285750">
              <a:buFont typeface="Wingdings" panose="05000000000000000000" pitchFamily="2" charset="2"/>
              <a:buChar char="v"/>
            </a:pPr>
            <a:r>
              <a:rPr lang="en-US" dirty="0"/>
              <a:t>It is mostly used in Cold rolling Operations.</a:t>
            </a:r>
          </a:p>
        </p:txBody>
      </p:sp>
    </p:spTree>
    <p:extLst>
      <p:ext uri="{BB962C8B-B14F-4D97-AF65-F5344CB8AC3E}">
        <p14:creationId xmlns:p14="http://schemas.microsoft.com/office/powerpoint/2010/main" val="3142805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2BC2B1-436A-483A-B5DE-FF904E8D6C26}"/>
              </a:ext>
            </a:extLst>
          </p:cNvPr>
          <p:cNvPicPr>
            <a:picLocks noChangeAspect="1"/>
          </p:cNvPicPr>
          <p:nvPr/>
        </p:nvPicPr>
        <p:blipFill>
          <a:blip r:embed="rId2"/>
          <a:stretch>
            <a:fillRect/>
          </a:stretch>
        </p:blipFill>
        <p:spPr>
          <a:xfrm>
            <a:off x="3581400" y="0"/>
            <a:ext cx="4667250" cy="5363672"/>
          </a:xfrm>
          <a:prstGeom prst="rect">
            <a:avLst/>
          </a:prstGeom>
        </p:spPr>
      </p:pic>
      <p:sp>
        <p:nvSpPr>
          <p:cNvPr id="5" name="TextBox 4">
            <a:extLst>
              <a:ext uri="{FF2B5EF4-FFF2-40B4-BE49-F238E27FC236}">
                <a16:creationId xmlns:a16="http://schemas.microsoft.com/office/drawing/2014/main" id="{14AB59FA-6622-4EE2-863A-0470E786B151}"/>
              </a:ext>
            </a:extLst>
          </p:cNvPr>
          <p:cNvSpPr txBox="1"/>
          <p:nvPr/>
        </p:nvSpPr>
        <p:spPr>
          <a:xfrm>
            <a:off x="233362" y="5452586"/>
            <a:ext cx="11725275" cy="923330"/>
          </a:xfrm>
          <a:prstGeom prst="rect">
            <a:avLst/>
          </a:prstGeom>
          <a:noFill/>
        </p:spPr>
        <p:txBody>
          <a:bodyPr wrap="square">
            <a:spAutoFit/>
          </a:bodyPr>
          <a:lstStyle/>
          <a:p>
            <a:pPr marL="285750" indent="-285750">
              <a:buFont typeface="Wingdings" panose="05000000000000000000" pitchFamily="2" charset="2"/>
              <a:buChar char="v"/>
            </a:pPr>
            <a:r>
              <a:rPr lang="en-US" dirty="0"/>
              <a:t>It consists of two small diameters of working rollers and an intermediate row of driving rolls, and a row of Backup rollers. </a:t>
            </a:r>
          </a:p>
          <a:p>
            <a:pPr marL="285750" indent="-285750">
              <a:buFont typeface="Wingdings" panose="05000000000000000000" pitchFamily="2" charset="2"/>
              <a:buChar char="v"/>
            </a:pPr>
            <a:r>
              <a:rPr lang="en-US" dirty="0"/>
              <a:t>The arrangement is made in such a way that the whole system achieves exceptional rigidity.  </a:t>
            </a:r>
          </a:p>
          <a:p>
            <a:pPr marL="285750" indent="-285750">
              <a:buFont typeface="Wingdings" panose="05000000000000000000" pitchFamily="2" charset="2"/>
              <a:buChar char="v"/>
            </a:pPr>
            <a:r>
              <a:rPr lang="en-US" dirty="0"/>
              <a:t>Multi-High Rolling mills are used for making a sheet of minimal thickness.</a:t>
            </a:r>
          </a:p>
        </p:txBody>
      </p:sp>
    </p:spTree>
    <p:extLst>
      <p:ext uri="{BB962C8B-B14F-4D97-AF65-F5344CB8AC3E}">
        <p14:creationId xmlns:p14="http://schemas.microsoft.com/office/powerpoint/2010/main" val="941113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986A3-0BA7-4AFE-BD15-AA24E6F13EAE}"/>
              </a:ext>
            </a:extLst>
          </p:cNvPr>
          <p:cNvPicPr>
            <a:picLocks noChangeAspect="1"/>
          </p:cNvPicPr>
          <p:nvPr/>
        </p:nvPicPr>
        <p:blipFill>
          <a:blip r:embed="rId2"/>
          <a:stretch>
            <a:fillRect/>
          </a:stretch>
        </p:blipFill>
        <p:spPr>
          <a:xfrm>
            <a:off x="3248025" y="161925"/>
            <a:ext cx="5411506" cy="4552950"/>
          </a:xfrm>
          <a:prstGeom prst="rect">
            <a:avLst/>
          </a:prstGeom>
        </p:spPr>
      </p:pic>
      <p:sp>
        <p:nvSpPr>
          <p:cNvPr id="5" name="TextBox 4">
            <a:extLst>
              <a:ext uri="{FF2B5EF4-FFF2-40B4-BE49-F238E27FC236}">
                <a16:creationId xmlns:a16="http://schemas.microsoft.com/office/drawing/2014/main" id="{6CBE57AE-0E80-4320-85BF-C3BF1C62B346}"/>
              </a:ext>
            </a:extLst>
          </p:cNvPr>
          <p:cNvSpPr txBox="1"/>
          <p:nvPr/>
        </p:nvSpPr>
        <p:spPr>
          <a:xfrm>
            <a:off x="276225" y="5467261"/>
            <a:ext cx="11668125" cy="923330"/>
          </a:xfrm>
          <a:prstGeom prst="rect">
            <a:avLst/>
          </a:prstGeom>
          <a:noFill/>
        </p:spPr>
        <p:txBody>
          <a:bodyPr wrap="square">
            <a:spAutoFit/>
          </a:bodyPr>
          <a:lstStyle/>
          <a:p>
            <a:pPr marL="285750" indent="-285750">
              <a:buFont typeface="Wingdings" panose="05000000000000000000" pitchFamily="2" charset="2"/>
              <a:buChar char="v"/>
            </a:pPr>
            <a:r>
              <a:rPr lang="en-US" dirty="0"/>
              <a:t>It consists of two vertical rollers and two Horizontal rollers. </a:t>
            </a:r>
          </a:p>
          <a:p>
            <a:pPr marL="285750" indent="-285750">
              <a:buFont typeface="Wingdings" panose="05000000000000000000" pitchFamily="2" charset="2"/>
              <a:buChar char="v"/>
            </a:pPr>
            <a:r>
              <a:rPr lang="en-US" dirty="0"/>
              <a:t>The Vertical rollers are arranged between the bearing of horizontal rollers in the vertical plane. </a:t>
            </a:r>
          </a:p>
          <a:p>
            <a:pPr marL="285750" indent="-285750">
              <a:buFont typeface="Wingdings" panose="05000000000000000000" pitchFamily="2" charset="2"/>
              <a:buChar char="v"/>
            </a:pPr>
            <a:r>
              <a:rPr lang="en-US" dirty="0"/>
              <a:t>It is widely used to produce blooms from Ingot, and for rolling wide flange H -Section beams.</a:t>
            </a:r>
          </a:p>
        </p:txBody>
      </p:sp>
    </p:spTree>
    <p:extLst>
      <p:ext uri="{BB962C8B-B14F-4D97-AF65-F5344CB8AC3E}">
        <p14:creationId xmlns:p14="http://schemas.microsoft.com/office/powerpoint/2010/main" val="386008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8C4E62F3-5A11-40D5-BF08-217929F85FA8}"/>
              </a:ext>
            </a:extLst>
          </p:cNvPr>
          <p:cNvGraphicFramePr/>
          <p:nvPr/>
        </p:nvGraphicFramePr>
        <p:xfrm>
          <a:off x="209549" y="846861"/>
          <a:ext cx="11668126" cy="4991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120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B447E-82BC-4867-9599-96ED2A5B624A}"/>
              </a:ext>
            </a:extLst>
          </p:cNvPr>
          <p:cNvPicPr>
            <a:picLocks noChangeAspect="1"/>
          </p:cNvPicPr>
          <p:nvPr/>
        </p:nvPicPr>
        <p:blipFill>
          <a:blip r:embed="rId2"/>
          <a:stretch>
            <a:fillRect/>
          </a:stretch>
        </p:blipFill>
        <p:spPr>
          <a:xfrm>
            <a:off x="2952749" y="153125"/>
            <a:ext cx="5381626" cy="4651008"/>
          </a:xfrm>
          <a:prstGeom prst="rect">
            <a:avLst/>
          </a:prstGeom>
        </p:spPr>
      </p:pic>
      <p:sp>
        <p:nvSpPr>
          <p:cNvPr id="5" name="TextBox 4">
            <a:extLst>
              <a:ext uri="{FF2B5EF4-FFF2-40B4-BE49-F238E27FC236}">
                <a16:creationId xmlns:a16="http://schemas.microsoft.com/office/drawing/2014/main" id="{4044FBBB-E5A0-4B7B-BCC3-A76C87BBD92F}"/>
              </a:ext>
            </a:extLst>
          </p:cNvPr>
          <p:cNvSpPr txBox="1"/>
          <p:nvPr/>
        </p:nvSpPr>
        <p:spPr>
          <a:xfrm>
            <a:off x="295274" y="5227547"/>
            <a:ext cx="11249025" cy="1477328"/>
          </a:xfrm>
          <a:prstGeom prst="rect">
            <a:avLst/>
          </a:prstGeom>
          <a:noFill/>
        </p:spPr>
        <p:txBody>
          <a:bodyPr wrap="square">
            <a:spAutoFit/>
          </a:bodyPr>
          <a:lstStyle/>
          <a:p>
            <a:pPr marL="342900" indent="-342900">
              <a:buFont typeface="+mj-lt"/>
              <a:buAutoNum type="arabicPeriod"/>
            </a:pPr>
            <a:r>
              <a:rPr lang="en-US" dirty="0"/>
              <a:t>This process is used to cut threads or gear on cylindrical blank. </a:t>
            </a:r>
          </a:p>
          <a:p>
            <a:pPr marL="342900" indent="-342900">
              <a:buFont typeface="+mj-lt"/>
              <a:buAutoNum type="arabicPeriod"/>
            </a:pPr>
            <a:r>
              <a:rPr lang="en-US" dirty="0"/>
              <a:t>In this process threaded dies are fitted on cylindrical rollers of rolling machine. </a:t>
            </a:r>
          </a:p>
          <a:p>
            <a:pPr marL="342900" indent="-342900">
              <a:buFont typeface="+mj-lt"/>
              <a:buAutoNum type="arabicPeriod"/>
            </a:pPr>
            <a:r>
              <a:rPr lang="en-US" dirty="0"/>
              <a:t>This threaded roller pressed against cylindrical blank and roll against the faces which displace the material and form threads on cylindrical blank. </a:t>
            </a:r>
          </a:p>
          <a:p>
            <a:pPr marL="342900" indent="-342900">
              <a:buFont typeface="+mj-lt"/>
              <a:buAutoNum type="arabicPeriod"/>
            </a:pPr>
            <a:r>
              <a:rPr lang="en-US" dirty="0"/>
              <a:t>This process gives high strength and surface finish and used to mass production of screw, bolts etc.</a:t>
            </a:r>
          </a:p>
        </p:txBody>
      </p:sp>
    </p:spTree>
    <p:extLst>
      <p:ext uri="{BB962C8B-B14F-4D97-AF65-F5344CB8AC3E}">
        <p14:creationId xmlns:p14="http://schemas.microsoft.com/office/powerpoint/2010/main" val="3407423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hread rolling machine">
            <a:hlinkClick r:id="" action="ppaction://media"/>
            <a:extLst>
              <a:ext uri="{FF2B5EF4-FFF2-40B4-BE49-F238E27FC236}">
                <a16:creationId xmlns:a16="http://schemas.microsoft.com/office/drawing/2014/main" id="{587A497C-9BDE-4D74-8DB5-E643EBF5D065}"/>
              </a:ext>
            </a:extLst>
          </p:cNvPr>
          <p:cNvPicPr>
            <a:picLocks noRot="1" noChangeAspect="1"/>
          </p:cNvPicPr>
          <p:nvPr>
            <a:videoFile r:link="rId1"/>
          </p:nvPr>
        </p:nvPicPr>
        <p:blipFill>
          <a:blip r:embed="rId3"/>
          <a:stretch>
            <a:fillRect/>
          </a:stretch>
        </p:blipFill>
        <p:spPr>
          <a:xfrm>
            <a:off x="1206499" y="902017"/>
            <a:ext cx="9461500" cy="5345748"/>
          </a:xfrm>
          <a:prstGeom prst="rect">
            <a:avLst/>
          </a:prstGeom>
        </p:spPr>
      </p:pic>
      <p:grpSp>
        <p:nvGrpSpPr>
          <p:cNvPr id="3" name="Group 2">
            <a:extLst>
              <a:ext uri="{FF2B5EF4-FFF2-40B4-BE49-F238E27FC236}">
                <a16:creationId xmlns:a16="http://schemas.microsoft.com/office/drawing/2014/main" id="{30040042-5BD9-417B-A9EE-474EDC153D45}"/>
              </a:ext>
            </a:extLst>
          </p:cNvPr>
          <p:cNvGrpSpPr/>
          <p:nvPr/>
        </p:nvGrpSpPr>
        <p:grpSpPr>
          <a:xfrm>
            <a:off x="3410267" y="149542"/>
            <a:ext cx="4616134" cy="600075"/>
            <a:chOff x="3679" y="2673203"/>
            <a:chExt cx="1687833" cy="843916"/>
          </a:xfrm>
        </p:grpSpPr>
        <p:sp>
          <p:nvSpPr>
            <p:cNvPr id="4" name="Rectangle 3">
              <a:extLst>
                <a:ext uri="{FF2B5EF4-FFF2-40B4-BE49-F238E27FC236}">
                  <a16:creationId xmlns:a16="http://schemas.microsoft.com/office/drawing/2014/main" id="{F950EC74-BA4F-42D1-B57E-294BCCD95F1D}"/>
                </a:ext>
              </a:extLst>
            </p:cNvPr>
            <p:cNvSpPr/>
            <p:nvPr/>
          </p:nvSpPr>
          <p:spPr>
            <a:xfrm>
              <a:off x="3679" y="2673203"/>
              <a:ext cx="1687833" cy="84391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FEB871A0-36AC-4BE9-B7CB-474684DDCCE7}"/>
                </a:ext>
              </a:extLst>
            </p:cNvPr>
            <p:cNvSpPr txBox="1"/>
            <p:nvPr/>
          </p:nvSpPr>
          <p:spPr>
            <a:xfrm>
              <a:off x="3679" y="2673203"/>
              <a:ext cx="1687833" cy="8439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Thread or Gear Rolling</a:t>
              </a:r>
            </a:p>
          </p:txBody>
        </p:sp>
      </p:grpSp>
    </p:spTree>
    <p:extLst>
      <p:ext uri="{BB962C8B-B14F-4D97-AF65-F5344CB8AC3E}">
        <p14:creationId xmlns:p14="http://schemas.microsoft.com/office/powerpoint/2010/main" val="385667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948CA-E0BC-4A2E-A45C-935515C06925}"/>
              </a:ext>
            </a:extLst>
          </p:cNvPr>
          <p:cNvPicPr>
            <a:picLocks noChangeAspect="1"/>
          </p:cNvPicPr>
          <p:nvPr/>
        </p:nvPicPr>
        <p:blipFill>
          <a:blip r:embed="rId2"/>
          <a:stretch>
            <a:fillRect/>
          </a:stretch>
        </p:blipFill>
        <p:spPr>
          <a:xfrm>
            <a:off x="2876549" y="-1"/>
            <a:ext cx="5572125" cy="5697141"/>
          </a:xfrm>
          <a:prstGeom prst="rect">
            <a:avLst/>
          </a:prstGeom>
        </p:spPr>
      </p:pic>
      <p:sp>
        <p:nvSpPr>
          <p:cNvPr id="5" name="TextBox 4">
            <a:extLst>
              <a:ext uri="{FF2B5EF4-FFF2-40B4-BE49-F238E27FC236}">
                <a16:creationId xmlns:a16="http://schemas.microsoft.com/office/drawing/2014/main" id="{4AFD6D83-D1D3-4231-9423-118703CC0F65}"/>
              </a:ext>
            </a:extLst>
          </p:cNvPr>
          <p:cNvSpPr txBox="1"/>
          <p:nvPr/>
        </p:nvSpPr>
        <p:spPr>
          <a:xfrm>
            <a:off x="742949" y="5697140"/>
            <a:ext cx="9686925" cy="923330"/>
          </a:xfrm>
          <a:prstGeom prst="rect">
            <a:avLst/>
          </a:prstGeom>
          <a:noFill/>
        </p:spPr>
        <p:txBody>
          <a:bodyPr wrap="square">
            <a:spAutoFit/>
          </a:bodyPr>
          <a:lstStyle/>
          <a:p>
            <a:pPr marL="342900" indent="-342900">
              <a:buFont typeface="+mj-lt"/>
              <a:buAutoNum type="arabicPeriod"/>
            </a:pPr>
            <a:r>
              <a:rPr lang="en-US" dirty="0"/>
              <a:t>Shape rolling is used to cut various shapes on metal work piece. </a:t>
            </a:r>
          </a:p>
          <a:p>
            <a:pPr marL="342900" indent="-342900">
              <a:buFont typeface="+mj-lt"/>
              <a:buAutoNum type="arabicPeriod"/>
            </a:pPr>
            <a:r>
              <a:rPr lang="en-US" dirty="0"/>
              <a:t>It does not involve appreciable change in thickness. </a:t>
            </a:r>
          </a:p>
          <a:p>
            <a:pPr marL="342900" indent="-342900">
              <a:buFont typeface="+mj-lt"/>
              <a:buAutoNum type="arabicPeriod"/>
            </a:pPr>
            <a:r>
              <a:rPr lang="en-US" dirty="0"/>
              <a:t>It is used to rolled I section, T section, railroads etc.</a:t>
            </a:r>
          </a:p>
        </p:txBody>
      </p:sp>
    </p:spTree>
    <p:extLst>
      <p:ext uri="{BB962C8B-B14F-4D97-AF65-F5344CB8AC3E}">
        <p14:creationId xmlns:p14="http://schemas.microsoft.com/office/powerpoint/2010/main" val="4123457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EEE171-E0CE-4EB5-938C-05A9E8928A20}"/>
              </a:ext>
            </a:extLst>
          </p:cNvPr>
          <p:cNvPicPr>
            <a:picLocks noChangeAspect="1"/>
          </p:cNvPicPr>
          <p:nvPr/>
        </p:nvPicPr>
        <p:blipFill>
          <a:blip r:embed="rId2"/>
          <a:stretch>
            <a:fillRect/>
          </a:stretch>
        </p:blipFill>
        <p:spPr>
          <a:xfrm>
            <a:off x="2746033" y="594649"/>
            <a:ext cx="6560013" cy="4929071"/>
          </a:xfrm>
          <a:prstGeom prst="rect">
            <a:avLst/>
          </a:prstGeom>
        </p:spPr>
      </p:pic>
      <p:pic>
        <p:nvPicPr>
          <p:cNvPr id="5" name="Picture 4">
            <a:extLst>
              <a:ext uri="{FF2B5EF4-FFF2-40B4-BE49-F238E27FC236}">
                <a16:creationId xmlns:a16="http://schemas.microsoft.com/office/drawing/2014/main" id="{CFC8A925-6E53-4900-B0DC-40C8975D3EE9}"/>
              </a:ext>
            </a:extLst>
          </p:cNvPr>
          <p:cNvPicPr>
            <a:picLocks noChangeAspect="1"/>
          </p:cNvPicPr>
          <p:nvPr/>
        </p:nvPicPr>
        <p:blipFill>
          <a:blip r:embed="rId3"/>
          <a:stretch>
            <a:fillRect/>
          </a:stretch>
        </p:blipFill>
        <p:spPr>
          <a:xfrm>
            <a:off x="192713" y="5523720"/>
            <a:ext cx="11836922" cy="946528"/>
          </a:xfrm>
          <a:prstGeom prst="rect">
            <a:avLst/>
          </a:prstGeom>
        </p:spPr>
      </p:pic>
      <p:sp>
        <p:nvSpPr>
          <p:cNvPr id="7" name="TextBox 6">
            <a:extLst>
              <a:ext uri="{FF2B5EF4-FFF2-40B4-BE49-F238E27FC236}">
                <a16:creationId xmlns:a16="http://schemas.microsoft.com/office/drawing/2014/main" id="{402CC1D5-26D3-40E9-B249-D8B1E17A8610}"/>
              </a:ext>
            </a:extLst>
          </p:cNvPr>
          <p:cNvSpPr txBox="1"/>
          <p:nvPr/>
        </p:nvSpPr>
        <p:spPr>
          <a:xfrm>
            <a:off x="1930" y="35483"/>
            <a:ext cx="6094070" cy="769441"/>
          </a:xfrm>
          <a:prstGeom prst="rect">
            <a:avLst/>
          </a:prstGeom>
          <a:noFill/>
        </p:spPr>
        <p:txBody>
          <a:bodyPr wrap="square">
            <a:spAutoFit/>
          </a:bodyPr>
          <a:lstStyle/>
          <a:p>
            <a:r>
              <a:rPr lang="en-US" sz="4400" b="1" dirty="0">
                <a:solidFill>
                  <a:srgbClr val="00B050"/>
                </a:solidFill>
              </a:rPr>
              <a:t>BENDING</a:t>
            </a:r>
            <a:endParaRPr lang="en-US" sz="3600" b="1" dirty="0">
              <a:solidFill>
                <a:srgbClr val="00B050"/>
              </a:solidFill>
            </a:endParaRPr>
          </a:p>
        </p:txBody>
      </p:sp>
    </p:spTree>
    <p:extLst>
      <p:ext uri="{BB962C8B-B14F-4D97-AF65-F5344CB8AC3E}">
        <p14:creationId xmlns:p14="http://schemas.microsoft.com/office/powerpoint/2010/main" val="2798996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8DC84F-DC88-459C-B1E9-4F5BB7089502}"/>
              </a:ext>
            </a:extLst>
          </p:cNvPr>
          <p:cNvGrpSpPr/>
          <p:nvPr/>
        </p:nvGrpSpPr>
        <p:grpSpPr>
          <a:xfrm>
            <a:off x="3905883" y="174942"/>
            <a:ext cx="3904617" cy="421958"/>
            <a:chOff x="2045957" y="2673203"/>
            <a:chExt cx="1687833" cy="843916"/>
          </a:xfrm>
        </p:grpSpPr>
        <p:sp>
          <p:nvSpPr>
            <p:cNvPr id="3" name="Rectangle 2">
              <a:extLst>
                <a:ext uri="{FF2B5EF4-FFF2-40B4-BE49-F238E27FC236}">
                  <a16:creationId xmlns:a16="http://schemas.microsoft.com/office/drawing/2014/main" id="{0B202DEF-ED72-466A-8B8D-5458CEBA4965}"/>
                </a:ext>
              </a:extLst>
            </p:cNvPr>
            <p:cNvSpPr/>
            <p:nvPr/>
          </p:nvSpPr>
          <p:spPr>
            <a:xfrm>
              <a:off x="2045957" y="2673203"/>
              <a:ext cx="1687833" cy="84391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 name="TextBox 3">
              <a:extLst>
                <a:ext uri="{FF2B5EF4-FFF2-40B4-BE49-F238E27FC236}">
                  <a16:creationId xmlns:a16="http://schemas.microsoft.com/office/drawing/2014/main" id="{BE459891-7352-42A6-A31B-30B345C3175D}"/>
                </a:ext>
              </a:extLst>
            </p:cNvPr>
            <p:cNvSpPr txBox="1"/>
            <p:nvPr/>
          </p:nvSpPr>
          <p:spPr>
            <a:xfrm>
              <a:off x="2045957" y="2673203"/>
              <a:ext cx="1687833" cy="8439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Shape Rolling</a:t>
              </a:r>
            </a:p>
          </p:txBody>
        </p:sp>
      </p:grpSp>
      <p:pic>
        <p:nvPicPr>
          <p:cNvPr id="5" name="Online Media 4" title="Roll forming">
            <a:hlinkClick r:id="" action="ppaction://media"/>
            <a:extLst>
              <a:ext uri="{FF2B5EF4-FFF2-40B4-BE49-F238E27FC236}">
                <a16:creationId xmlns:a16="http://schemas.microsoft.com/office/drawing/2014/main" id="{C3AD9C5E-52A0-41B4-9C96-2856533A18EC}"/>
              </a:ext>
            </a:extLst>
          </p:cNvPr>
          <p:cNvPicPr>
            <a:picLocks noRot="1" noChangeAspect="1"/>
          </p:cNvPicPr>
          <p:nvPr>
            <a:videoFile r:link="rId1"/>
          </p:nvPr>
        </p:nvPicPr>
        <p:blipFill>
          <a:blip r:embed="rId3"/>
          <a:stretch>
            <a:fillRect/>
          </a:stretch>
        </p:blipFill>
        <p:spPr>
          <a:xfrm>
            <a:off x="1600200" y="908050"/>
            <a:ext cx="9969500" cy="5632768"/>
          </a:xfrm>
          <a:prstGeom prst="rect">
            <a:avLst/>
          </a:prstGeom>
        </p:spPr>
      </p:pic>
    </p:spTree>
    <p:extLst>
      <p:ext uri="{BB962C8B-B14F-4D97-AF65-F5344CB8AC3E}">
        <p14:creationId xmlns:p14="http://schemas.microsoft.com/office/powerpoint/2010/main" val="314122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15FF8A-DC94-4328-AE48-CC2ED9B08B3F}"/>
              </a:ext>
            </a:extLst>
          </p:cNvPr>
          <p:cNvPicPr>
            <a:picLocks noChangeAspect="1"/>
          </p:cNvPicPr>
          <p:nvPr/>
        </p:nvPicPr>
        <p:blipFill>
          <a:blip r:embed="rId2"/>
          <a:stretch>
            <a:fillRect/>
          </a:stretch>
        </p:blipFill>
        <p:spPr>
          <a:xfrm>
            <a:off x="2938462" y="76200"/>
            <a:ext cx="5757863" cy="4888095"/>
          </a:xfrm>
          <a:prstGeom prst="rect">
            <a:avLst/>
          </a:prstGeom>
        </p:spPr>
      </p:pic>
      <p:sp>
        <p:nvSpPr>
          <p:cNvPr id="5" name="TextBox 4">
            <a:extLst>
              <a:ext uri="{FF2B5EF4-FFF2-40B4-BE49-F238E27FC236}">
                <a16:creationId xmlns:a16="http://schemas.microsoft.com/office/drawing/2014/main" id="{FAE7A6CA-4EC8-4183-B63F-BC26873DD297}"/>
              </a:ext>
            </a:extLst>
          </p:cNvPr>
          <p:cNvSpPr txBox="1"/>
          <p:nvPr/>
        </p:nvSpPr>
        <p:spPr>
          <a:xfrm>
            <a:off x="275034" y="5203389"/>
            <a:ext cx="11641932" cy="1477328"/>
          </a:xfrm>
          <a:prstGeom prst="rect">
            <a:avLst/>
          </a:prstGeom>
          <a:noFill/>
        </p:spPr>
        <p:txBody>
          <a:bodyPr wrap="square">
            <a:spAutoFit/>
          </a:bodyPr>
          <a:lstStyle/>
          <a:p>
            <a:pPr marL="342900" indent="-342900">
              <a:buFont typeface="+mj-lt"/>
              <a:buAutoNum type="arabicPeriod"/>
            </a:pPr>
            <a:r>
              <a:rPr lang="en-US" dirty="0"/>
              <a:t>Ring rolling is an  another method of rolling which is used to roll rings of large bearings, turbines etc. </a:t>
            </a:r>
          </a:p>
          <a:p>
            <a:pPr marL="342900" indent="-342900">
              <a:buFont typeface="+mj-lt"/>
              <a:buAutoNum type="arabicPeriod"/>
            </a:pPr>
            <a:r>
              <a:rPr lang="en-US" dirty="0"/>
              <a:t>The ring rotates due to rotation of roller and the rollers start move closer to each other. </a:t>
            </a:r>
          </a:p>
          <a:p>
            <a:pPr marL="342900" indent="-342900">
              <a:buFont typeface="+mj-lt"/>
              <a:buAutoNum type="arabicPeriod"/>
            </a:pPr>
            <a:r>
              <a:rPr lang="en-US" dirty="0"/>
              <a:t>With the help of Idler roll, increase in the diameter of rings can be achieved. </a:t>
            </a:r>
          </a:p>
          <a:p>
            <a:pPr marL="342900" indent="-342900">
              <a:buFont typeface="+mj-lt"/>
              <a:buAutoNum type="arabicPeriod"/>
            </a:pPr>
            <a:r>
              <a:rPr lang="en-US" dirty="0"/>
              <a:t>A pair of axial rollers is used to maintain the height of ring.</a:t>
            </a:r>
          </a:p>
          <a:p>
            <a:pPr marL="342900" indent="-342900">
              <a:buFont typeface="+mj-lt"/>
              <a:buAutoNum type="arabicPeriod"/>
            </a:pPr>
            <a:r>
              <a:rPr lang="en-US" dirty="0"/>
              <a:t>This process gives high accuracy and material finish.</a:t>
            </a:r>
          </a:p>
        </p:txBody>
      </p:sp>
    </p:spTree>
    <p:extLst>
      <p:ext uri="{BB962C8B-B14F-4D97-AF65-F5344CB8AC3E}">
        <p14:creationId xmlns:p14="http://schemas.microsoft.com/office/powerpoint/2010/main" val="2578461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Ring Roll Forging">
            <a:hlinkClick r:id="" action="ppaction://media"/>
            <a:extLst>
              <a:ext uri="{FF2B5EF4-FFF2-40B4-BE49-F238E27FC236}">
                <a16:creationId xmlns:a16="http://schemas.microsoft.com/office/drawing/2014/main" id="{D3C636F4-8EB1-4E67-8192-43BEC0D166F3}"/>
              </a:ext>
            </a:extLst>
          </p:cNvPr>
          <p:cNvPicPr>
            <a:picLocks noRot="1" noChangeAspect="1"/>
          </p:cNvPicPr>
          <p:nvPr>
            <a:videoFile r:link="rId1"/>
          </p:nvPr>
        </p:nvPicPr>
        <p:blipFill>
          <a:blip r:embed="rId3"/>
          <a:stretch>
            <a:fillRect/>
          </a:stretch>
        </p:blipFill>
        <p:spPr>
          <a:xfrm>
            <a:off x="2463800" y="998220"/>
            <a:ext cx="7630584" cy="5722938"/>
          </a:xfrm>
          <a:prstGeom prst="rect">
            <a:avLst/>
          </a:prstGeom>
        </p:spPr>
      </p:pic>
      <p:grpSp>
        <p:nvGrpSpPr>
          <p:cNvPr id="3" name="Group 2">
            <a:extLst>
              <a:ext uri="{FF2B5EF4-FFF2-40B4-BE49-F238E27FC236}">
                <a16:creationId xmlns:a16="http://schemas.microsoft.com/office/drawing/2014/main" id="{55D0FCE6-EC62-4346-9B89-23577D4A305C}"/>
              </a:ext>
            </a:extLst>
          </p:cNvPr>
          <p:cNvGrpSpPr/>
          <p:nvPr/>
        </p:nvGrpSpPr>
        <p:grpSpPr>
          <a:xfrm>
            <a:off x="3758806" y="136842"/>
            <a:ext cx="4433088" cy="599758"/>
            <a:chOff x="4088235" y="2673203"/>
            <a:chExt cx="1449376" cy="843916"/>
          </a:xfrm>
        </p:grpSpPr>
        <p:sp>
          <p:nvSpPr>
            <p:cNvPr id="4" name="Rectangle 3">
              <a:extLst>
                <a:ext uri="{FF2B5EF4-FFF2-40B4-BE49-F238E27FC236}">
                  <a16:creationId xmlns:a16="http://schemas.microsoft.com/office/drawing/2014/main" id="{C1A68284-A700-45EC-BD7B-B043BA67E976}"/>
                </a:ext>
              </a:extLst>
            </p:cNvPr>
            <p:cNvSpPr/>
            <p:nvPr/>
          </p:nvSpPr>
          <p:spPr>
            <a:xfrm>
              <a:off x="4088235" y="2673203"/>
              <a:ext cx="1449376" cy="84391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A652C15C-43B2-4019-9EAB-8970982456D9}"/>
                </a:ext>
              </a:extLst>
            </p:cNvPr>
            <p:cNvSpPr txBox="1"/>
            <p:nvPr/>
          </p:nvSpPr>
          <p:spPr>
            <a:xfrm>
              <a:off x="4088235" y="2673203"/>
              <a:ext cx="1449376" cy="8439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Ring  Rolling</a:t>
              </a:r>
            </a:p>
          </p:txBody>
        </p:sp>
      </p:grpSp>
    </p:spTree>
    <p:extLst>
      <p:ext uri="{BB962C8B-B14F-4D97-AF65-F5344CB8AC3E}">
        <p14:creationId xmlns:p14="http://schemas.microsoft.com/office/powerpoint/2010/main" val="156873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8C5E8-7436-4726-92F3-B9DE479143E7}"/>
              </a:ext>
            </a:extLst>
          </p:cNvPr>
          <p:cNvPicPr>
            <a:picLocks noChangeAspect="1"/>
          </p:cNvPicPr>
          <p:nvPr/>
        </p:nvPicPr>
        <p:blipFill>
          <a:blip r:embed="rId2"/>
          <a:stretch>
            <a:fillRect/>
          </a:stretch>
        </p:blipFill>
        <p:spPr>
          <a:xfrm>
            <a:off x="1390650" y="0"/>
            <a:ext cx="8458200" cy="4116965"/>
          </a:xfrm>
          <a:prstGeom prst="rect">
            <a:avLst/>
          </a:prstGeom>
        </p:spPr>
      </p:pic>
      <p:sp>
        <p:nvSpPr>
          <p:cNvPr id="5" name="TextBox 4">
            <a:extLst>
              <a:ext uri="{FF2B5EF4-FFF2-40B4-BE49-F238E27FC236}">
                <a16:creationId xmlns:a16="http://schemas.microsoft.com/office/drawing/2014/main" id="{5C70B128-FF4A-4B1B-977F-F318E261A586}"/>
              </a:ext>
            </a:extLst>
          </p:cNvPr>
          <p:cNvSpPr txBox="1"/>
          <p:nvPr/>
        </p:nvSpPr>
        <p:spPr>
          <a:xfrm>
            <a:off x="257175" y="5004138"/>
            <a:ext cx="11010900" cy="1477328"/>
          </a:xfrm>
          <a:prstGeom prst="rect">
            <a:avLst/>
          </a:prstGeom>
          <a:noFill/>
        </p:spPr>
        <p:txBody>
          <a:bodyPr wrap="square">
            <a:spAutoFit/>
          </a:bodyPr>
          <a:lstStyle/>
          <a:p>
            <a:pPr marL="342900" indent="-342900">
              <a:buFont typeface="+mj-lt"/>
              <a:buAutoNum type="arabicPeriod"/>
            </a:pPr>
            <a:r>
              <a:rPr lang="en-US" dirty="0"/>
              <a:t>It is another rolling process in which a stationary mandrel is used at the center of tube.</a:t>
            </a:r>
          </a:p>
          <a:p>
            <a:pPr marL="342900" indent="-342900">
              <a:buFont typeface="+mj-lt"/>
              <a:buAutoNum type="arabicPeriod"/>
            </a:pPr>
            <a:r>
              <a:rPr lang="en-US" dirty="0"/>
              <a:t>The cavity is formed due to the impact of compressive stress by mandrel.</a:t>
            </a:r>
          </a:p>
          <a:p>
            <a:pPr marL="342900" indent="-342900">
              <a:buFont typeface="+mj-lt"/>
              <a:buAutoNum type="arabicPeriod"/>
            </a:pPr>
            <a:r>
              <a:rPr lang="en-US" dirty="0"/>
              <a:t>In this process two opposite rolls are rotate in opposite direction which compresses the tube and feed it against mandrel which create hollow cavity in it. </a:t>
            </a:r>
          </a:p>
          <a:p>
            <a:pPr marL="342900" indent="-342900">
              <a:buFont typeface="+mj-lt"/>
              <a:buAutoNum type="arabicPeriod"/>
            </a:pPr>
            <a:r>
              <a:rPr lang="en-US" dirty="0"/>
              <a:t>This process is used to making seamless hollow tubes of thick wall.</a:t>
            </a:r>
          </a:p>
        </p:txBody>
      </p:sp>
    </p:spTree>
    <p:extLst>
      <p:ext uri="{BB962C8B-B14F-4D97-AF65-F5344CB8AC3E}">
        <p14:creationId xmlns:p14="http://schemas.microsoft.com/office/powerpoint/2010/main" val="3268731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eamless steel pipe manufacturing process">
            <a:hlinkClick r:id="" action="ppaction://media"/>
            <a:extLst>
              <a:ext uri="{FF2B5EF4-FFF2-40B4-BE49-F238E27FC236}">
                <a16:creationId xmlns:a16="http://schemas.microsoft.com/office/drawing/2014/main" id="{5B44DC79-BB6F-4EBC-943A-9D4BDC5CD750}"/>
              </a:ext>
            </a:extLst>
          </p:cNvPr>
          <p:cNvPicPr>
            <a:picLocks noRot="1" noChangeAspect="1"/>
          </p:cNvPicPr>
          <p:nvPr>
            <a:videoFile r:link="rId1"/>
          </p:nvPr>
        </p:nvPicPr>
        <p:blipFill>
          <a:blip r:embed="rId3"/>
          <a:stretch>
            <a:fillRect/>
          </a:stretch>
        </p:blipFill>
        <p:spPr>
          <a:xfrm>
            <a:off x="750407" y="709485"/>
            <a:ext cx="10550218" cy="5960873"/>
          </a:xfrm>
          <a:prstGeom prst="rect">
            <a:avLst/>
          </a:prstGeom>
        </p:spPr>
      </p:pic>
      <p:grpSp>
        <p:nvGrpSpPr>
          <p:cNvPr id="3" name="Group 2">
            <a:extLst>
              <a:ext uri="{FF2B5EF4-FFF2-40B4-BE49-F238E27FC236}">
                <a16:creationId xmlns:a16="http://schemas.microsoft.com/office/drawing/2014/main" id="{5DA547CD-E8DB-4EE3-9348-49188A8ECC1F}"/>
              </a:ext>
            </a:extLst>
          </p:cNvPr>
          <p:cNvGrpSpPr/>
          <p:nvPr/>
        </p:nvGrpSpPr>
        <p:grpSpPr>
          <a:xfrm>
            <a:off x="3489008" y="187642"/>
            <a:ext cx="5073016" cy="421958"/>
            <a:chOff x="5892056" y="2673203"/>
            <a:chExt cx="1687833" cy="843916"/>
          </a:xfrm>
        </p:grpSpPr>
        <p:sp>
          <p:nvSpPr>
            <p:cNvPr id="4" name="Rectangle 3">
              <a:extLst>
                <a:ext uri="{FF2B5EF4-FFF2-40B4-BE49-F238E27FC236}">
                  <a16:creationId xmlns:a16="http://schemas.microsoft.com/office/drawing/2014/main" id="{5F7840B4-2C83-4E9E-95B6-2D2FD794D9D7}"/>
                </a:ext>
              </a:extLst>
            </p:cNvPr>
            <p:cNvSpPr/>
            <p:nvPr/>
          </p:nvSpPr>
          <p:spPr>
            <a:xfrm>
              <a:off x="5892056" y="2673203"/>
              <a:ext cx="1687833" cy="84391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F7986162-A3C8-47D6-8639-8ACE124D315F}"/>
                </a:ext>
              </a:extLst>
            </p:cNvPr>
            <p:cNvSpPr txBox="1"/>
            <p:nvPr/>
          </p:nvSpPr>
          <p:spPr>
            <a:xfrm>
              <a:off x="5892056" y="2673203"/>
              <a:ext cx="1687833" cy="8439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Tube Piercing</a:t>
              </a:r>
            </a:p>
          </p:txBody>
        </p:sp>
      </p:grpSp>
    </p:spTree>
    <p:extLst>
      <p:ext uri="{BB962C8B-B14F-4D97-AF65-F5344CB8AC3E}">
        <p14:creationId xmlns:p14="http://schemas.microsoft.com/office/powerpoint/2010/main" val="94621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1C9FBB-62FE-45A5-B1A9-A09432F196FE}"/>
              </a:ext>
            </a:extLst>
          </p:cNvPr>
          <p:cNvPicPr>
            <a:picLocks noChangeAspect="1"/>
          </p:cNvPicPr>
          <p:nvPr/>
        </p:nvPicPr>
        <p:blipFill>
          <a:blip r:embed="rId2"/>
          <a:stretch>
            <a:fillRect/>
          </a:stretch>
        </p:blipFill>
        <p:spPr>
          <a:xfrm>
            <a:off x="2852737" y="0"/>
            <a:ext cx="6081713" cy="4579005"/>
          </a:xfrm>
          <a:prstGeom prst="rect">
            <a:avLst/>
          </a:prstGeom>
        </p:spPr>
      </p:pic>
      <p:sp>
        <p:nvSpPr>
          <p:cNvPr id="5" name="TextBox 4">
            <a:extLst>
              <a:ext uri="{FF2B5EF4-FFF2-40B4-BE49-F238E27FC236}">
                <a16:creationId xmlns:a16="http://schemas.microsoft.com/office/drawing/2014/main" id="{A0EC53CC-936F-4989-BA25-2A4F366E06C6}"/>
              </a:ext>
            </a:extLst>
          </p:cNvPr>
          <p:cNvSpPr txBox="1"/>
          <p:nvPr/>
        </p:nvSpPr>
        <p:spPr>
          <a:xfrm>
            <a:off x="116680" y="5171986"/>
            <a:ext cx="11553825" cy="1200329"/>
          </a:xfrm>
          <a:prstGeom prst="rect">
            <a:avLst/>
          </a:prstGeom>
          <a:noFill/>
        </p:spPr>
        <p:txBody>
          <a:bodyPr wrap="square">
            <a:spAutoFit/>
          </a:bodyPr>
          <a:lstStyle/>
          <a:p>
            <a:pPr marL="342900" indent="-342900">
              <a:buFont typeface="+mj-lt"/>
              <a:buAutoNum type="arabicPeriod"/>
            </a:pPr>
            <a:r>
              <a:rPr lang="en-US" dirty="0"/>
              <a:t>Skew rolling is used to make balls of ball bearing. </a:t>
            </a:r>
          </a:p>
          <a:p>
            <a:pPr marL="342900" indent="-342900">
              <a:buFont typeface="+mj-lt"/>
              <a:buAutoNum type="arabicPeriod"/>
            </a:pPr>
            <a:r>
              <a:rPr lang="en-US" dirty="0"/>
              <a:t>In this process round bar or wire is fed directly into special designed rollers which continuously form spherical balls by rolling action. </a:t>
            </a:r>
          </a:p>
          <a:p>
            <a:pPr marL="342900" indent="-342900">
              <a:buFont typeface="+mj-lt"/>
              <a:buAutoNum type="arabicPeriod"/>
            </a:pPr>
            <a:r>
              <a:rPr lang="en-US" dirty="0"/>
              <a:t>This process is used for mass production of small size spherical balls.</a:t>
            </a:r>
          </a:p>
        </p:txBody>
      </p:sp>
    </p:spTree>
    <p:extLst>
      <p:ext uri="{BB962C8B-B14F-4D97-AF65-F5344CB8AC3E}">
        <p14:creationId xmlns:p14="http://schemas.microsoft.com/office/powerpoint/2010/main" val="3514196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kew rolling machine">
            <a:hlinkClick r:id="" action="ppaction://media"/>
            <a:extLst>
              <a:ext uri="{FF2B5EF4-FFF2-40B4-BE49-F238E27FC236}">
                <a16:creationId xmlns:a16="http://schemas.microsoft.com/office/drawing/2014/main" id="{E8D2CA40-1BD0-46E6-9EDB-8249059C3F5D}"/>
              </a:ext>
            </a:extLst>
          </p:cNvPr>
          <p:cNvPicPr>
            <a:picLocks noRot="1" noChangeAspect="1"/>
          </p:cNvPicPr>
          <p:nvPr>
            <a:videoFile r:link="rId1"/>
          </p:nvPr>
        </p:nvPicPr>
        <p:blipFill>
          <a:blip r:embed="rId3"/>
          <a:stretch>
            <a:fillRect/>
          </a:stretch>
        </p:blipFill>
        <p:spPr>
          <a:xfrm>
            <a:off x="2012950" y="771525"/>
            <a:ext cx="7658100" cy="5743575"/>
          </a:xfrm>
          <a:prstGeom prst="rect">
            <a:avLst/>
          </a:prstGeom>
        </p:spPr>
      </p:pic>
      <p:grpSp>
        <p:nvGrpSpPr>
          <p:cNvPr id="3" name="Group 2">
            <a:extLst>
              <a:ext uri="{FF2B5EF4-FFF2-40B4-BE49-F238E27FC236}">
                <a16:creationId xmlns:a16="http://schemas.microsoft.com/office/drawing/2014/main" id="{A1D7B7FF-03D7-41F2-9591-E54E16CB19DD}"/>
              </a:ext>
            </a:extLst>
          </p:cNvPr>
          <p:cNvGrpSpPr/>
          <p:nvPr/>
        </p:nvGrpSpPr>
        <p:grpSpPr>
          <a:xfrm>
            <a:off x="4061142" y="225742"/>
            <a:ext cx="3561716" cy="421958"/>
            <a:chOff x="7934335" y="2673203"/>
            <a:chExt cx="1687833" cy="843916"/>
          </a:xfrm>
        </p:grpSpPr>
        <p:sp>
          <p:nvSpPr>
            <p:cNvPr id="4" name="Rectangle 3">
              <a:extLst>
                <a:ext uri="{FF2B5EF4-FFF2-40B4-BE49-F238E27FC236}">
                  <a16:creationId xmlns:a16="http://schemas.microsoft.com/office/drawing/2014/main" id="{0051DC0B-8A46-4644-B3C9-0AA51134348E}"/>
                </a:ext>
              </a:extLst>
            </p:cNvPr>
            <p:cNvSpPr/>
            <p:nvPr/>
          </p:nvSpPr>
          <p:spPr>
            <a:xfrm>
              <a:off x="7934335" y="2673203"/>
              <a:ext cx="1687833" cy="84391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320A3F46-BEFB-40F5-B870-8AA91468BC3D}"/>
                </a:ext>
              </a:extLst>
            </p:cNvPr>
            <p:cNvSpPr txBox="1"/>
            <p:nvPr/>
          </p:nvSpPr>
          <p:spPr>
            <a:xfrm>
              <a:off x="7934335" y="2673203"/>
              <a:ext cx="1687833" cy="8439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Skew Rolling</a:t>
              </a:r>
            </a:p>
          </p:txBody>
        </p:sp>
      </p:grpSp>
    </p:spTree>
    <p:extLst>
      <p:ext uri="{BB962C8B-B14F-4D97-AF65-F5344CB8AC3E}">
        <p14:creationId xmlns:p14="http://schemas.microsoft.com/office/powerpoint/2010/main" val="306729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289C0C-F6F0-42F3-ADCB-5FFE09696DF9}"/>
              </a:ext>
            </a:extLst>
          </p:cNvPr>
          <p:cNvPicPr>
            <a:picLocks noChangeAspect="1"/>
          </p:cNvPicPr>
          <p:nvPr/>
        </p:nvPicPr>
        <p:blipFill>
          <a:blip r:embed="rId2"/>
          <a:stretch>
            <a:fillRect/>
          </a:stretch>
        </p:blipFill>
        <p:spPr>
          <a:xfrm>
            <a:off x="221454" y="66675"/>
            <a:ext cx="5738813" cy="4334822"/>
          </a:xfrm>
          <a:prstGeom prst="rect">
            <a:avLst/>
          </a:prstGeom>
        </p:spPr>
      </p:pic>
      <p:sp>
        <p:nvSpPr>
          <p:cNvPr id="5" name="TextBox 4">
            <a:extLst>
              <a:ext uri="{FF2B5EF4-FFF2-40B4-BE49-F238E27FC236}">
                <a16:creationId xmlns:a16="http://schemas.microsoft.com/office/drawing/2014/main" id="{BB1F6376-C78B-497D-9226-94DBC96D9393}"/>
              </a:ext>
            </a:extLst>
          </p:cNvPr>
          <p:cNvSpPr txBox="1"/>
          <p:nvPr/>
        </p:nvSpPr>
        <p:spPr>
          <a:xfrm>
            <a:off x="97630" y="5185886"/>
            <a:ext cx="11725275" cy="1200329"/>
          </a:xfrm>
          <a:prstGeom prst="rect">
            <a:avLst/>
          </a:prstGeom>
          <a:noFill/>
        </p:spPr>
        <p:txBody>
          <a:bodyPr wrap="square">
            <a:spAutoFit/>
          </a:bodyPr>
          <a:lstStyle/>
          <a:p>
            <a:pPr marL="342900" indent="-342900">
              <a:buFont typeface="+mj-lt"/>
              <a:buAutoNum type="arabicPeriod"/>
            </a:pPr>
            <a:r>
              <a:rPr lang="en-US" dirty="0"/>
              <a:t>Transverse rolling is another type of rolling which is used to make tapper shaft, leaf springs etc. in this process both rollers are rotated in same direction and the bar is fed transversely. </a:t>
            </a:r>
          </a:p>
          <a:p>
            <a:pPr marL="342900" indent="-342900">
              <a:buFont typeface="+mj-lt"/>
              <a:buAutoNum type="arabicPeriod"/>
            </a:pPr>
            <a:r>
              <a:rPr lang="en-US" dirty="0"/>
              <a:t>The rolls are fitted with special kind of tapped section which used to form tapped cavity of cylindrical work piece.</a:t>
            </a:r>
          </a:p>
          <a:p>
            <a:pPr marL="342900" indent="-342900">
              <a:buFont typeface="+mj-lt"/>
              <a:buAutoNum type="arabicPeriod"/>
            </a:pPr>
            <a:r>
              <a:rPr lang="en-US" dirty="0"/>
              <a:t>Also called cross rolling, which is used to produce table knives, leaf springs, tapered shafts, and hand tools. </a:t>
            </a:r>
          </a:p>
        </p:txBody>
      </p:sp>
      <p:pic>
        <p:nvPicPr>
          <p:cNvPr id="7" name="Picture 6">
            <a:extLst>
              <a:ext uri="{FF2B5EF4-FFF2-40B4-BE49-F238E27FC236}">
                <a16:creationId xmlns:a16="http://schemas.microsoft.com/office/drawing/2014/main" id="{DE321E75-E622-44BA-B67A-F5542394D499}"/>
              </a:ext>
            </a:extLst>
          </p:cNvPr>
          <p:cNvPicPr>
            <a:picLocks noChangeAspect="1"/>
          </p:cNvPicPr>
          <p:nvPr/>
        </p:nvPicPr>
        <p:blipFill>
          <a:blip r:embed="rId3"/>
          <a:stretch>
            <a:fillRect/>
          </a:stretch>
        </p:blipFill>
        <p:spPr>
          <a:xfrm>
            <a:off x="6096000" y="1116524"/>
            <a:ext cx="5924153" cy="2662444"/>
          </a:xfrm>
          <a:prstGeom prst="rect">
            <a:avLst/>
          </a:prstGeom>
        </p:spPr>
      </p:pic>
    </p:spTree>
    <p:extLst>
      <p:ext uri="{BB962C8B-B14F-4D97-AF65-F5344CB8AC3E}">
        <p14:creationId xmlns:p14="http://schemas.microsoft.com/office/powerpoint/2010/main" val="2781950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83241F-81A2-4E31-97E9-592D0694ADB9}"/>
              </a:ext>
            </a:extLst>
          </p:cNvPr>
          <p:cNvGrpSpPr/>
          <p:nvPr/>
        </p:nvGrpSpPr>
        <p:grpSpPr>
          <a:xfrm>
            <a:off x="2966084" y="149542"/>
            <a:ext cx="5301616" cy="510858"/>
            <a:chOff x="9976613" y="2673203"/>
            <a:chExt cx="1687833" cy="843916"/>
          </a:xfrm>
        </p:grpSpPr>
        <p:sp>
          <p:nvSpPr>
            <p:cNvPr id="3" name="Rectangle 2">
              <a:extLst>
                <a:ext uri="{FF2B5EF4-FFF2-40B4-BE49-F238E27FC236}">
                  <a16:creationId xmlns:a16="http://schemas.microsoft.com/office/drawing/2014/main" id="{7FB1C3F6-B2A1-4850-8905-74115C31E274}"/>
                </a:ext>
              </a:extLst>
            </p:cNvPr>
            <p:cNvSpPr/>
            <p:nvPr/>
          </p:nvSpPr>
          <p:spPr>
            <a:xfrm>
              <a:off x="9976613" y="2673203"/>
              <a:ext cx="1687833" cy="84391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 name="TextBox 3">
              <a:extLst>
                <a:ext uri="{FF2B5EF4-FFF2-40B4-BE49-F238E27FC236}">
                  <a16:creationId xmlns:a16="http://schemas.microsoft.com/office/drawing/2014/main" id="{E09B33AA-5496-40B3-AE5F-40CE4722E6F5}"/>
                </a:ext>
              </a:extLst>
            </p:cNvPr>
            <p:cNvSpPr txBox="1"/>
            <p:nvPr/>
          </p:nvSpPr>
          <p:spPr>
            <a:xfrm>
              <a:off x="9976613" y="2673203"/>
              <a:ext cx="1687833" cy="8439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Transverse Rolling</a:t>
              </a:r>
            </a:p>
          </p:txBody>
        </p:sp>
      </p:grpSp>
      <p:pic>
        <p:nvPicPr>
          <p:cNvPr id="5" name="Online Media 4" title="Transverse Rolling Mill">
            <a:hlinkClick r:id="" action="ppaction://media"/>
            <a:extLst>
              <a:ext uri="{FF2B5EF4-FFF2-40B4-BE49-F238E27FC236}">
                <a16:creationId xmlns:a16="http://schemas.microsoft.com/office/drawing/2014/main" id="{B30044C6-DBE0-4289-A5A6-D290760B09B7}"/>
              </a:ext>
            </a:extLst>
          </p:cNvPr>
          <p:cNvPicPr>
            <a:picLocks noRot="1" noChangeAspect="1"/>
          </p:cNvPicPr>
          <p:nvPr>
            <a:videoFile r:link="rId1"/>
          </p:nvPr>
        </p:nvPicPr>
        <p:blipFill>
          <a:blip r:embed="rId3"/>
          <a:stretch>
            <a:fillRect/>
          </a:stretch>
        </p:blipFill>
        <p:spPr>
          <a:xfrm>
            <a:off x="2444750" y="1003300"/>
            <a:ext cx="7302500" cy="5476875"/>
          </a:xfrm>
          <a:prstGeom prst="rect">
            <a:avLst/>
          </a:prstGeom>
        </p:spPr>
      </p:pic>
    </p:spTree>
    <p:extLst>
      <p:ext uri="{BB962C8B-B14F-4D97-AF65-F5344CB8AC3E}">
        <p14:creationId xmlns:p14="http://schemas.microsoft.com/office/powerpoint/2010/main" val="188611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7B4C2-109B-491A-A211-B776D58D8F3D}"/>
              </a:ext>
            </a:extLst>
          </p:cNvPr>
          <p:cNvPicPr>
            <a:picLocks noChangeAspect="1"/>
          </p:cNvPicPr>
          <p:nvPr/>
        </p:nvPicPr>
        <p:blipFill>
          <a:blip r:embed="rId2"/>
          <a:stretch>
            <a:fillRect/>
          </a:stretch>
        </p:blipFill>
        <p:spPr>
          <a:xfrm>
            <a:off x="1701078" y="0"/>
            <a:ext cx="8217391" cy="744574"/>
          </a:xfrm>
          <a:prstGeom prst="rect">
            <a:avLst/>
          </a:prstGeom>
        </p:spPr>
      </p:pic>
      <p:pic>
        <p:nvPicPr>
          <p:cNvPr id="5" name="Picture 4">
            <a:extLst>
              <a:ext uri="{FF2B5EF4-FFF2-40B4-BE49-F238E27FC236}">
                <a16:creationId xmlns:a16="http://schemas.microsoft.com/office/drawing/2014/main" id="{1BD16481-D958-4C6B-97B0-CA5B745549F5}"/>
              </a:ext>
            </a:extLst>
          </p:cNvPr>
          <p:cNvPicPr>
            <a:picLocks noChangeAspect="1"/>
          </p:cNvPicPr>
          <p:nvPr/>
        </p:nvPicPr>
        <p:blipFill>
          <a:blip r:embed="rId3"/>
          <a:stretch>
            <a:fillRect/>
          </a:stretch>
        </p:blipFill>
        <p:spPr>
          <a:xfrm>
            <a:off x="2879151" y="744574"/>
            <a:ext cx="5888929" cy="6098650"/>
          </a:xfrm>
          <a:prstGeom prst="rect">
            <a:avLst/>
          </a:prstGeom>
        </p:spPr>
      </p:pic>
    </p:spTree>
    <p:extLst>
      <p:ext uri="{BB962C8B-B14F-4D97-AF65-F5344CB8AC3E}">
        <p14:creationId xmlns:p14="http://schemas.microsoft.com/office/powerpoint/2010/main" val="340010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35C486-CD98-454E-8C35-B1419D83C6B4}"/>
              </a:ext>
            </a:extLst>
          </p:cNvPr>
          <p:cNvSpPr txBox="1"/>
          <p:nvPr/>
        </p:nvSpPr>
        <p:spPr>
          <a:xfrm>
            <a:off x="1930" y="35483"/>
            <a:ext cx="6094070" cy="769441"/>
          </a:xfrm>
          <a:prstGeom prst="rect">
            <a:avLst/>
          </a:prstGeom>
          <a:noFill/>
        </p:spPr>
        <p:txBody>
          <a:bodyPr wrap="square">
            <a:spAutoFit/>
          </a:bodyPr>
          <a:lstStyle/>
          <a:p>
            <a:r>
              <a:rPr lang="en-US" sz="4400" b="1" dirty="0">
                <a:solidFill>
                  <a:srgbClr val="00B050"/>
                </a:solidFill>
              </a:rPr>
              <a:t>DEEP DRAWING</a:t>
            </a:r>
            <a:endParaRPr lang="en-US" sz="3600" b="1" dirty="0">
              <a:solidFill>
                <a:srgbClr val="00B050"/>
              </a:solidFill>
            </a:endParaRPr>
          </a:p>
        </p:txBody>
      </p:sp>
      <p:pic>
        <p:nvPicPr>
          <p:cNvPr id="4" name="Picture 3">
            <a:extLst>
              <a:ext uri="{FF2B5EF4-FFF2-40B4-BE49-F238E27FC236}">
                <a16:creationId xmlns:a16="http://schemas.microsoft.com/office/drawing/2014/main" id="{F44BBB21-5BE1-4318-AED2-52A2F97E8575}"/>
              </a:ext>
            </a:extLst>
          </p:cNvPr>
          <p:cNvPicPr>
            <a:picLocks noChangeAspect="1"/>
          </p:cNvPicPr>
          <p:nvPr/>
        </p:nvPicPr>
        <p:blipFill>
          <a:blip r:embed="rId2"/>
          <a:stretch>
            <a:fillRect/>
          </a:stretch>
        </p:blipFill>
        <p:spPr>
          <a:xfrm>
            <a:off x="3222587" y="804924"/>
            <a:ext cx="5273232" cy="4175145"/>
          </a:xfrm>
          <a:prstGeom prst="rect">
            <a:avLst/>
          </a:prstGeom>
        </p:spPr>
      </p:pic>
      <p:pic>
        <p:nvPicPr>
          <p:cNvPr id="6" name="Picture 5">
            <a:extLst>
              <a:ext uri="{FF2B5EF4-FFF2-40B4-BE49-F238E27FC236}">
                <a16:creationId xmlns:a16="http://schemas.microsoft.com/office/drawing/2014/main" id="{C79A3B6A-EAB0-4E45-B890-6A52006136A5}"/>
              </a:ext>
            </a:extLst>
          </p:cNvPr>
          <p:cNvPicPr>
            <a:picLocks noChangeAspect="1"/>
          </p:cNvPicPr>
          <p:nvPr/>
        </p:nvPicPr>
        <p:blipFill>
          <a:blip r:embed="rId3"/>
          <a:stretch>
            <a:fillRect/>
          </a:stretch>
        </p:blipFill>
        <p:spPr>
          <a:xfrm>
            <a:off x="951234" y="5022292"/>
            <a:ext cx="10544175" cy="1800225"/>
          </a:xfrm>
          <a:prstGeom prst="rect">
            <a:avLst/>
          </a:prstGeom>
        </p:spPr>
      </p:pic>
    </p:spTree>
    <p:extLst>
      <p:ext uri="{BB962C8B-B14F-4D97-AF65-F5344CB8AC3E}">
        <p14:creationId xmlns:p14="http://schemas.microsoft.com/office/powerpoint/2010/main" val="1931071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9727D-ED20-40B7-83B6-D08EB722062C}"/>
              </a:ext>
            </a:extLst>
          </p:cNvPr>
          <p:cNvPicPr>
            <a:picLocks noChangeAspect="1"/>
          </p:cNvPicPr>
          <p:nvPr/>
        </p:nvPicPr>
        <p:blipFill>
          <a:blip r:embed="rId2"/>
          <a:stretch>
            <a:fillRect/>
          </a:stretch>
        </p:blipFill>
        <p:spPr>
          <a:xfrm>
            <a:off x="111760" y="615632"/>
            <a:ext cx="11849357" cy="5368608"/>
          </a:xfrm>
          <a:prstGeom prst="rect">
            <a:avLst/>
          </a:prstGeom>
        </p:spPr>
      </p:pic>
    </p:spTree>
    <p:extLst>
      <p:ext uri="{BB962C8B-B14F-4D97-AF65-F5344CB8AC3E}">
        <p14:creationId xmlns:p14="http://schemas.microsoft.com/office/powerpoint/2010/main" val="3196108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360F6-51E8-4AFD-A256-59189F9C0829}"/>
              </a:ext>
            </a:extLst>
          </p:cNvPr>
          <p:cNvPicPr>
            <a:picLocks noChangeAspect="1"/>
          </p:cNvPicPr>
          <p:nvPr/>
        </p:nvPicPr>
        <p:blipFill>
          <a:blip r:embed="rId2"/>
          <a:stretch>
            <a:fillRect/>
          </a:stretch>
        </p:blipFill>
        <p:spPr>
          <a:xfrm>
            <a:off x="0" y="656272"/>
            <a:ext cx="12178121" cy="5216208"/>
          </a:xfrm>
          <a:prstGeom prst="rect">
            <a:avLst/>
          </a:prstGeom>
        </p:spPr>
      </p:pic>
    </p:spTree>
    <p:extLst>
      <p:ext uri="{BB962C8B-B14F-4D97-AF65-F5344CB8AC3E}">
        <p14:creationId xmlns:p14="http://schemas.microsoft.com/office/powerpoint/2010/main" val="273944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95FB8E-E294-4317-8163-EA0F968A7EF8}"/>
              </a:ext>
            </a:extLst>
          </p:cNvPr>
          <p:cNvPicPr>
            <a:picLocks noChangeAspect="1"/>
          </p:cNvPicPr>
          <p:nvPr/>
        </p:nvPicPr>
        <p:blipFill>
          <a:blip r:embed="rId2"/>
          <a:stretch>
            <a:fillRect/>
          </a:stretch>
        </p:blipFill>
        <p:spPr>
          <a:xfrm>
            <a:off x="-1" y="491490"/>
            <a:ext cx="12154505" cy="5350510"/>
          </a:xfrm>
          <a:prstGeom prst="rect">
            <a:avLst/>
          </a:prstGeom>
        </p:spPr>
      </p:pic>
    </p:spTree>
    <p:extLst>
      <p:ext uri="{BB962C8B-B14F-4D97-AF65-F5344CB8AC3E}">
        <p14:creationId xmlns:p14="http://schemas.microsoft.com/office/powerpoint/2010/main" val="3254764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F3E5A5-9AF6-4BDF-8558-93D4CAD27D16}"/>
              </a:ext>
            </a:extLst>
          </p:cNvPr>
          <p:cNvPicPr>
            <a:picLocks noChangeAspect="1"/>
          </p:cNvPicPr>
          <p:nvPr/>
        </p:nvPicPr>
        <p:blipFill>
          <a:blip r:embed="rId2"/>
          <a:stretch>
            <a:fillRect/>
          </a:stretch>
        </p:blipFill>
        <p:spPr>
          <a:xfrm>
            <a:off x="0" y="593724"/>
            <a:ext cx="11801326" cy="5197475"/>
          </a:xfrm>
          <a:prstGeom prst="rect">
            <a:avLst/>
          </a:prstGeom>
        </p:spPr>
      </p:pic>
      <p:pic>
        <p:nvPicPr>
          <p:cNvPr id="7" name="Picture 6">
            <a:extLst>
              <a:ext uri="{FF2B5EF4-FFF2-40B4-BE49-F238E27FC236}">
                <a16:creationId xmlns:a16="http://schemas.microsoft.com/office/drawing/2014/main" id="{085D88F6-AD40-46CF-8BF6-96976D2CF1D9}"/>
              </a:ext>
            </a:extLst>
          </p:cNvPr>
          <p:cNvPicPr>
            <a:picLocks noChangeAspect="1"/>
          </p:cNvPicPr>
          <p:nvPr/>
        </p:nvPicPr>
        <p:blipFill rotWithShape="1">
          <a:blip r:embed="rId3"/>
          <a:srcRect l="14689"/>
          <a:stretch/>
        </p:blipFill>
        <p:spPr>
          <a:xfrm>
            <a:off x="204187" y="5589814"/>
            <a:ext cx="5495573" cy="582678"/>
          </a:xfrm>
          <a:prstGeom prst="rect">
            <a:avLst/>
          </a:prstGeom>
        </p:spPr>
      </p:pic>
    </p:spTree>
    <p:extLst>
      <p:ext uri="{BB962C8B-B14F-4D97-AF65-F5344CB8AC3E}">
        <p14:creationId xmlns:p14="http://schemas.microsoft.com/office/powerpoint/2010/main" val="3911465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70CBDA-CF10-4DBF-8D30-96670BDD621A}"/>
              </a:ext>
            </a:extLst>
          </p:cNvPr>
          <p:cNvPicPr>
            <a:picLocks noChangeAspect="1"/>
          </p:cNvPicPr>
          <p:nvPr/>
        </p:nvPicPr>
        <p:blipFill>
          <a:blip r:embed="rId2"/>
          <a:stretch>
            <a:fillRect/>
          </a:stretch>
        </p:blipFill>
        <p:spPr>
          <a:xfrm>
            <a:off x="104457" y="226377"/>
            <a:ext cx="12026979" cy="5808663"/>
          </a:xfrm>
          <a:prstGeom prst="rect">
            <a:avLst/>
          </a:prstGeom>
        </p:spPr>
      </p:pic>
    </p:spTree>
    <p:extLst>
      <p:ext uri="{BB962C8B-B14F-4D97-AF65-F5344CB8AC3E}">
        <p14:creationId xmlns:p14="http://schemas.microsoft.com/office/powerpoint/2010/main" val="415070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806BD-754C-4462-8E1B-0085526D07C5}"/>
              </a:ext>
            </a:extLst>
          </p:cNvPr>
          <p:cNvPicPr>
            <a:picLocks noChangeAspect="1"/>
          </p:cNvPicPr>
          <p:nvPr/>
        </p:nvPicPr>
        <p:blipFill>
          <a:blip r:embed="rId2"/>
          <a:stretch>
            <a:fillRect/>
          </a:stretch>
        </p:blipFill>
        <p:spPr>
          <a:xfrm>
            <a:off x="0" y="270940"/>
            <a:ext cx="11968481" cy="3584311"/>
          </a:xfrm>
          <a:prstGeom prst="rect">
            <a:avLst/>
          </a:prstGeom>
        </p:spPr>
      </p:pic>
      <p:sp>
        <p:nvSpPr>
          <p:cNvPr id="5" name="TextBox 4">
            <a:extLst>
              <a:ext uri="{FF2B5EF4-FFF2-40B4-BE49-F238E27FC236}">
                <a16:creationId xmlns:a16="http://schemas.microsoft.com/office/drawing/2014/main" id="{80A72F32-86C9-474E-B7C2-031FC1A4C615}"/>
              </a:ext>
            </a:extLst>
          </p:cNvPr>
          <p:cNvSpPr txBox="1"/>
          <p:nvPr/>
        </p:nvSpPr>
        <p:spPr>
          <a:xfrm>
            <a:off x="152400" y="4018968"/>
            <a:ext cx="11887200" cy="2308324"/>
          </a:xfrm>
          <a:prstGeom prst="rect">
            <a:avLst/>
          </a:prstGeom>
          <a:noFill/>
        </p:spPr>
        <p:txBody>
          <a:bodyPr wrap="square">
            <a:spAutoFit/>
          </a:bodyPr>
          <a:lstStyle/>
          <a:p>
            <a:pPr algn="just"/>
            <a:r>
              <a:rPr lang="en-US" sz="2400" i="1" dirty="0">
                <a:solidFill>
                  <a:srgbClr val="FF0000"/>
                </a:solidFill>
              </a:rPr>
              <a:t>Coefficient of friction in rolling depends on lubrication, work material, and working temperature. In cold rolling, the value is around 0.1; in warm working, a typical value is around 0.2; and in hot rolling  is around 0.4. Hot rolling is often characterized by a condition called sticking, in which the hot work surface adheres to the rolls over the contact arc. This condition often occurs in the rolling of steels and high-temperature alloys. When sticking occurs, the coefficient of friction can be as high as 0.7. </a:t>
            </a:r>
          </a:p>
        </p:txBody>
      </p:sp>
    </p:spTree>
    <p:extLst>
      <p:ext uri="{BB962C8B-B14F-4D97-AF65-F5344CB8AC3E}">
        <p14:creationId xmlns:p14="http://schemas.microsoft.com/office/powerpoint/2010/main" val="1497486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93B459-EC39-4AE7-B3C8-10C6FA7B5834}"/>
              </a:ext>
            </a:extLst>
          </p:cNvPr>
          <p:cNvPicPr>
            <a:picLocks noChangeAspect="1"/>
          </p:cNvPicPr>
          <p:nvPr/>
        </p:nvPicPr>
        <p:blipFill>
          <a:blip r:embed="rId2"/>
          <a:stretch>
            <a:fillRect/>
          </a:stretch>
        </p:blipFill>
        <p:spPr>
          <a:xfrm>
            <a:off x="26140" y="283527"/>
            <a:ext cx="12139719" cy="3963353"/>
          </a:xfrm>
          <a:prstGeom prst="rect">
            <a:avLst/>
          </a:prstGeom>
        </p:spPr>
      </p:pic>
      <p:pic>
        <p:nvPicPr>
          <p:cNvPr id="6" name="Picture 5">
            <a:extLst>
              <a:ext uri="{FF2B5EF4-FFF2-40B4-BE49-F238E27FC236}">
                <a16:creationId xmlns:a16="http://schemas.microsoft.com/office/drawing/2014/main" id="{5AD553F1-FB31-4305-8301-1C41F224F160}"/>
              </a:ext>
            </a:extLst>
          </p:cNvPr>
          <p:cNvPicPr>
            <a:picLocks noChangeAspect="1"/>
          </p:cNvPicPr>
          <p:nvPr/>
        </p:nvPicPr>
        <p:blipFill>
          <a:blip r:embed="rId3"/>
          <a:stretch>
            <a:fillRect/>
          </a:stretch>
        </p:blipFill>
        <p:spPr>
          <a:xfrm>
            <a:off x="134657" y="4246880"/>
            <a:ext cx="12031202" cy="2052320"/>
          </a:xfrm>
          <a:prstGeom prst="rect">
            <a:avLst/>
          </a:prstGeom>
        </p:spPr>
      </p:pic>
    </p:spTree>
    <p:extLst>
      <p:ext uri="{BB962C8B-B14F-4D97-AF65-F5344CB8AC3E}">
        <p14:creationId xmlns:p14="http://schemas.microsoft.com/office/powerpoint/2010/main" val="3088906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A9158F-ED71-44D8-9565-7851E5A72E3C}"/>
              </a:ext>
            </a:extLst>
          </p:cNvPr>
          <p:cNvPicPr>
            <a:picLocks noChangeAspect="1"/>
          </p:cNvPicPr>
          <p:nvPr/>
        </p:nvPicPr>
        <p:blipFill>
          <a:blip r:embed="rId2"/>
          <a:stretch>
            <a:fillRect/>
          </a:stretch>
        </p:blipFill>
        <p:spPr>
          <a:xfrm>
            <a:off x="219075" y="142875"/>
            <a:ext cx="11753850" cy="6572250"/>
          </a:xfrm>
          <a:prstGeom prst="rect">
            <a:avLst/>
          </a:prstGeom>
        </p:spPr>
      </p:pic>
    </p:spTree>
    <p:extLst>
      <p:ext uri="{BB962C8B-B14F-4D97-AF65-F5344CB8AC3E}">
        <p14:creationId xmlns:p14="http://schemas.microsoft.com/office/powerpoint/2010/main" val="4260284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24CFA8-7CB9-4BD2-8975-F4ED53D7C0B8}"/>
              </a:ext>
            </a:extLst>
          </p:cNvPr>
          <p:cNvSpPr txBox="1"/>
          <p:nvPr/>
        </p:nvSpPr>
        <p:spPr>
          <a:xfrm>
            <a:off x="76200" y="836920"/>
            <a:ext cx="12039600" cy="5078313"/>
          </a:xfrm>
          <a:prstGeom prst="rect">
            <a:avLst/>
          </a:prstGeom>
          <a:noFill/>
        </p:spPr>
        <p:txBody>
          <a:bodyPr wrap="square">
            <a:spAutoFit/>
          </a:bodyPr>
          <a:lstStyle/>
          <a:p>
            <a:pPr algn="just"/>
            <a:r>
              <a:rPr lang="en-US" sz="3600" dirty="0"/>
              <a:t>A </a:t>
            </a:r>
            <a:r>
              <a:rPr lang="en-US" sz="3600" dirty="0">
                <a:solidFill>
                  <a:srgbClr val="FF0000"/>
                </a:solidFill>
              </a:rPr>
              <a:t>300-mm</a:t>
            </a:r>
            <a:r>
              <a:rPr lang="en-US" sz="3600" dirty="0"/>
              <a:t>-wide strip </a:t>
            </a:r>
            <a:r>
              <a:rPr lang="en-US" sz="3600" dirty="0">
                <a:solidFill>
                  <a:srgbClr val="FF0000"/>
                </a:solidFill>
              </a:rPr>
              <a:t>25-mm</a:t>
            </a:r>
            <a:r>
              <a:rPr lang="en-US" sz="3600" dirty="0"/>
              <a:t> thick is fed through a rolling mill with two powered rolls each of radius </a:t>
            </a:r>
            <a:r>
              <a:rPr lang="en-US" sz="3600" dirty="0">
                <a:solidFill>
                  <a:srgbClr val="FF0000"/>
                </a:solidFill>
              </a:rPr>
              <a:t>250 mm</a:t>
            </a:r>
            <a:r>
              <a:rPr lang="en-US" sz="3600" dirty="0"/>
              <a:t>. The work thickness is to be reduced to </a:t>
            </a:r>
            <a:r>
              <a:rPr lang="en-US" sz="3600" dirty="0">
                <a:solidFill>
                  <a:srgbClr val="FF0000"/>
                </a:solidFill>
              </a:rPr>
              <a:t>22 mm </a:t>
            </a:r>
            <a:r>
              <a:rPr lang="en-US" sz="3600" dirty="0"/>
              <a:t>in one pass at a roll speed of </a:t>
            </a:r>
            <a:r>
              <a:rPr lang="en-US" sz="3600" dirty="0">
                <a:solidFill>
                  <a:srgbClr val="FF0000"/>
                </a:solidFill>
              </a:rPr>
              <a:t>50 rev/min</a:t>
            </a:r>
            <a:r>
              <a:rPr lang="en-US" sz="3600" dirty="0"/>
              <a:t>. The work material has a flow curve defined by </a:t>
            </a:r>
            <a:r>
              <a:rPr lang="en-US" sz="3600" dirty="0">
                <a:solidFill>
                  <a:srgbClr val="FF0000"/>
                </a:solidFill>
              </a:rPr>
              <a:t>K = 275 MPa </a:t>
            </a:r>
            <a:r>
              <a:rPr lang="en-US" sz="3600" dirty="0"/>
              <a:t>and </a:t>
            </a:r>
            <a:r>
              <a:rPr lang="en-US" sz="3600" dirty="0">
                <a:solidFill>
                  <a:srgbClr val="FF0000"/>
                </a:solidFill>
              </a:rPr>
              <a:t>n = 0.15</a:t>
            </a:r>
            <a:r>
              <a:rPr lang="en-US" sz="3600" dirty="0"/>
              <a:t>, and the coefficient of friction between the rolls and the work is assumed to be </a:t>
            </a:r>
            <a:r>
              <a:rPr lang="en-US" sz="3600" dirty="0">
                <a:solidFill>
                  <a:srgbClr val="FF0000"/>
                </a:solidFill>
              </a:rPr>
              <a:t>0.12. </a:t>
            </a:r>
            <a:r>
              <a:rPr lang="en-US" sz="3600" dirty="0"/>
              <a:t>Determine if the friction is sufficient to permit the rolling operation to be accomplished. If so, calculate the roll force for each roll, torque the roll, and horsepower the to drive the rolls.</a:t>
            </a:r>
          </a:p>
        </p:txBody>
      </p:sp>
      <p:sp>
        <p:nvSpPr>
          <p:cNvPr id="5" name="TextBox 4">
            <a:extLst>
              <a:ext uri="{FF2B5EF4-FFF2-40B4-BE49-F238E27FC236}">
                <a16:creationId xmlns:a16="http://schemas.microsoft.com/office/drawing/2014/main" id="{DBC4944A-D67C-4D70-8185-4AAD62DA4E35}"/>
              </a:ext>
            </a:extLst>
          </p:cNvPr>
          <p:cNvSpPr txBox="1"/>
          <p:nvPr/>
        </p:nvSpPr>
        <p:spPr>
          <a:xfrm>
            <a:off x="0" y="0"/>
            <a:ext cx="6096000" cy="923330"/>
          </a:xfrm>
          <a:prstGeom prst="rect">
            <a:avLst/>
          </a:prstGeom>
          <a:noFill/>
        </p:spPr>
        <p:txBody>
          <a:bodyPr wrap="square">
            <a:spAutoFit/>
          </a:bodyPr>
          <a:lstStyle/>
          <a:p>
            <a:r>
              <a:rPr lang="en-US" sz="5400" b="1" dirty="0">
                <a:solidFill>
                  <a:srgbClr val="FF0000"/>
                </a:solidFill>
              </a:rPr>
              <a:t>Problem 1</a:t>
            </a:r>
          </a:p>
        </p:txBody>
      </p:sp>
    </p:spTree>
    <p:extLst>
      <p:ext uri="{BB962C8B-B14F-4D97-AF65-F5344CB8AC3E}">
        <p14:creationId xmlns:p14="http://schemas.microsoft.com/office/powerpoint/2010/main" val="420599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DDFC8-B688-421D-AD20-BD970CC9F744}"/>
              </a:ext>
            </a:extLst>
          </p:cNvPr>
          <p:cNvPicPr>
            <a:picLocks noChangeAspect="1"/>
          </p:cNvPicPr>
          <p:nvPr/>
        </p:nvPicPr>
        <p:blipFill>
          <a:blip r:embed="rId2"/>
          <a:stretch>
            <a:fillRect/>
          </a:stretch>
        </p:blipFill>
        <p:spPr>
          <a:xfrm>
            <a:off x="3076892" y="0"/>
            <a:ext cx="5895975" cy="628650"/>
          </a:xfrm>
          <a:prstGeom prst="rect">
            <a:avLst/>
          </a:prstGeom>
        </p:spPr>
      </p:pic>
      <p:pic>
        <p:nvPicPr>
          <p:cNvPr id="5" name="Picture 4">
            <a:extLst>
              <a:ext uri="{FF2B5EF4-FFF2-40B4-BE49-F238E27FC236}">
                <a16:creationId xmlns:a16="http://schemas.microsoft.com/office/drawing/2014/main" id="{B6903EC6-8267-4604-8B36-E6DED68B2A18}"/>
              </a:ext>
            </a:extLst>
          </p:cNvPr>
          <p:cNvPicPr>
            <a:picLocks noChangeAspect="1"/>
          </p:cNvPicPr>
          <p:nvPr/>
        </p:nvPicPr>
        <p:blipFill>
          <a:blip r:embed="rId3"/>
          <a:stretch>
            <a:fillRect/>
          </a:stretch>
        </p:blipFill>
        <p:spPr>
          <a:xfrm>
            <a:off x="4830762" y="723265"/>
            <a:ext cx="2098358" cy="712650"/>
          </a:xfrm>
          <a:prstGeom prst="rect">
            <a:avLst/>
          </a:prstGeom>
        </p:spPr>
      </p:pic>
      <p:pic>
        <p:nvPicPr>
          <p:cNvPr id="7" name="Picture 6">
            <a:extLst>
              <a:ext uri="{FF2B5EF4-FFF2-40B4-BE49-F238E27FC236}">
                <a16:creationId xmlns:a16="http://schemas.microsoft.com/office/drawing/2014/main" id="{7116F680-F88F-4595-B984-2984209A3DC9}"/>
              </a:ext>
            </a:extLst>
          </p:cNvPr>
          <p:cNvPicPr>
            <a:picLocks noChangeAspect="1"/>
          </p:cNvPicPr>
          <p:nvPr/>
        </p:nvPicPr>
        <p:blipFill>
          <a:blip r:embed="rId4"/>
          <a:stretch>
            <a:fillRect/>
          </a:stretch>
        </p:blipFill>
        <p:spPr>
          <a:xfrm>
            <a:off x="4759642" y="1530530"/>
            <a:ext cx="2382838" cy="1549496"/>
          </a:xfrm>
          <a:prstGeom prst="rect">
            <a:avLst/>
          </a:prstGeom>
        </p:spPr>
      </p:pic>
      <p:pic>
        <p:nvPicPr>
          <p:cNvPr id="9" name="Picture 8">
            <a:extLst>
              <a:ext uri="{FF2B5EF4-FFF2-40B4-BE49-F238E27FC236}">
                <a16:creationId xmlns:a16="http://schemas.microsoft.com/office/drawing/2014/main" id="{3B06679D-DB75-4F6E-AFBA-A8C18AB463AA}"/>
              </a:ext>
            </a:extLst>
          </p:cNvPr>
          <p:cNvPicPr>
            <a:picLocks noChangeAspect="1"/>
          </p:cNvPicPr>
          <p:nvPr/>
        </p:nvPicPr>
        <p:blipFill>
          <a:blip r:embed="rId5"/>
          <a:stretch>
            <a:fillRect/>
          </a:stretch>
        </p:blipFill>
        <p:spPr>
          <a:xfrm>
            <a:off x="359689" y="3080026"/>
            <a:ext cx="11472621" cy="938669"/>
          </a:xfrm>
          <a:prstGeom prst="rect">
            <a:avLst/>
          </a:prstGeom>
        </p:spPr>
      </p:pic>
      <p:pic>
        <p:nvPicPr>
          <p:cNvPr id="11" name="Picture 10">
            <a:extLst>
              <a:ext uri="{FF2B5EF4-FFF2-40B4-BE49-F238E27FC236}">
                <a16:creationId xmlns:a16="http://schemas.microsoft.com/office/drawing/2014/main" id="{D690A76E-D2A1-4F3E-B511-BA1F32CA3787}"/>
              </a:ext>
            </a:extLst>
          </p:cNvPr>
          <p:cNvPicPr>
            <a:picLocks noChangeAspect="1"/>
          </p:cNvPicPr>
          <p:nvPr/>
        </p:nvPicPr>
        <p:blipFill>
          <a:blip r:embed="rId6"/>
          <a:stretch>
            <a:fillRect/>
          </a:stretch>
        </p:blipFill>
        <p:spPr>
          <a:xfrm>
            <a:off x="4664530" y="3887291"/>
            <a:ext cx="2862939" cy="938669"/>
          </a:xfrm>
          <a:prstGeom prst="rect">
            <a:avLst/>
          </a:prstGeom>
        </p:spPr>
      </p:pic>
      <p:pic>
        <p:nvPicPr>
          <p:cNvPr id="13" name="Picture 12">
            <a:extLst>
              <a:ext uri="{FF2B5EF4-FFF2-40B4-BE49-F238E27FC236}">
                <a16:creationId xmlns:a16="http://schemas.microsoft.com/office/drawing/2014/main" id="{6EC7B963-0EBB-4A71-9287-39A4C2187287}"/>
              </a:ext>
            </a:extLst>
          </p:cNvPr>
          <p:cNvPicPr>
            <a:picLocks noChangeAspect="1"/>
          </p:cNvPicPr>
          <p:nvPr/>
        </p:nvPicPr>
        <p:blipFill>
          <a:blip r:embed="rId7"/>
          <a:stretch>
            <a:fillRect/>
          </a:stretch>
        </p:blipFill>
        <p:spPr>
          <a:xfrm>
            <a:off x="4378800" y="4902739"/>
            <a:ext cx="3670061" cy="764596"/>
          </a:xfrm>
          <a:prstGeom prst="rect">
            <a:avLst/>
          </a:prstGeom>
        </p:spPr>
      </p:pic>
      <p:pic>
        <p:nvPicPr>
          <p:cNvPr id="15" name="Picture 14">
            <a:extLst>
              <a:ext uri="{FF2B5EF4-FFF2-40B4-BE49-F238E27FC236}">
                <a16:creationId xmlns:a16="http://schemas.microsoft.com/office/drawing/2014/main" id="{0859D231-6D0C-4576-A8CE-EAFD794DCA35}"/>
              </a:ext>
            </a:extLst>
          </p:cNvPr>
          <p:cNvPicPr>
            <a:picLocks noChangeAspect="1"/>
          </p:cNvPicPr>
          <p:nvPr/>
        </p:nvPicPr>
        <p:blipFill>
          <a:blip r:embed="rId8"/>
          <a:stretch>
            <a:fillRect/>
          </a:stretch>
        </p:blipFill>
        <p:spPr>
          <a:xfrm>
            <a:off x="4693919" y="5744086"/>
            <a:ext cx="3392627" cy="1051049"/>
          </a:xfrm>
          <a:prstGeom prst="rect">
            <a:avLst/>
          </a:prstGeom>
        </p:spPr>
      </p:pic>
    </p:spTree>
    <p:extLst>
      <p:ext uri="{BB962C8B-B14F-4D97-AF65-F5344CB8AC3E}">
        <p14:creationId xmlns:p14="http://schemas.microsoft.com/office/powerpoint/2010/main" val="319716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9054DC-3E92-4707-ACCF-D90DC094CFEC}"/>
              </a:ext>
            </a:extLst>
          </p:cNvPr>
          <p:cNvSpPr txBox="1"/>
          <p:nvPr/>
        </p:nvSpPr>
        <p:spPr>
          <a:xfrm>
            <a:off x="1930" y="35483"/>
            <a:ext cx="6094070" cy="769441"/>
          </a:xfrm>
          <a:prstGeom prst="rect">
            <a:avLst/>
          </a:prstGeom>
          <a:noFill/>
        </p:spPr>
        <p:txBody>
          <a:bodyPr wrap="square">
            <a:spAutoFit/>
          </a:bodyPr>
          <a:lstStyle/>
          <a:p>
            <a:r>
              <a:rPr lang="en-US" sz="4400" b="1" dirty="0">
                <a:solidFill>
                  <a:srgbClr val="00B050"/>
                </a:solidFill>
              </a:rPr>
              <a:t>SHEARING</a:t>
            </a:r>
            <a:endParaRPr lang="en-US" sz="3600" b="1" dirty="0">
              <a:solidFill>
                <a:srgbClr val="00B050"/>
              </a:solidFill>
            </a:endParaRPr>
          </a:p>
        </p:txBody>
      </p:sp>
      <p:pic>
        <p:nvPicPr>
          <p:cNvPr id="4" name="Picture 3">
            <a:extLst>
              <a:ext uri="{FF2B5EF4-FFF2-40B4-BE49-F238E27FC236}">
                <a16:creationId xmlns:a16="http://schemas.microsoft.com/office/drawing/2014/main" id="{237218F4-41F6-4204-921C-71B10AFBB751}"/>
              </a:ext>
            </a:extLst>
          </p:cNvPr>
          <p:cNvPicPr>
            <a:picLocks noChangeAspect="1"/>
          </p:cNvPicPr>
          <p:nvPr/>
        </p:nvPicPr>
        <p:blipFill>
          <a:blip r:embed="rId2"/>
          <a:stretch>
            <a:fillRect/>
          </a:stretch>
        </p:blipFill>
        <p:spPr>
          <a:xfrm>
            <a:off x="748315" y="5117542"/>
            <a:ext cx="10487025" cy="1704975"/>
          </a:xfrm>
          <a:prstGeom prst="rect">
            <a:avLst/>
          </a:prstGeom>
        </p:spPr>
      </p:pic>
      <p:pic>
        <p:nvPicPr>
          <p:cNvPr id="6" name="Picture 5">
            <a:extLst>
              <a:ext uri="{FF2B5EF4-FFF2-40B4-BE49-F238E27FC236}">
                <a16:creationId xmlns:a16="http://schemas.microsoft.com/office/drawing/2014/main" id="{67A98CE7-61EE-405A-8C18-3114C2ED4A79}"/>
              </a:ext>
            </a:extLst>
          </p:cNvPr>
          <p:cNvPicPr>
            <a:picLocks noChangeAspect="1"/>
          </p:cNvPicPr>
          <p:nvPr/>
        </p:nvPicPr>
        <p:blipFill>
          <a:blip r:embed="rId3"/>
          <a:stretch>
            <a:fillRect/>
          </a:stretch>
        </p:blipFill>
        <p:spPr>
          <a:xfrm>
            <a:off x="1560410" y="1013268"/>
            <a:ext cx="8625311" cy="3851302"/>
          </a:xfrm>
          <a:prstGeom prst="rect">
            <a:avLst/>
          </a:prstGeom>
        </p:spPr>
      </p:pic>
    </p:spTree>
    <p:extLst>
      <p:ext uri="{BB962C8B-B14F-4D97-AF65-F5344CB8AC3E}">
        <p14:creationId xmlns:p14="http://schemas.microsoft.com/office/powerpoint/2010/main" val="1110257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02CECA-FBA3-42C1-B563-539819D60142}"/>
              </a:ext>
            </a:extLst>
          </p:cNvPr>
          <p:cNvPicPr>
            <a:picLocks noChangeAspect="1"/>
          </p:cNvPicPr>
          <p:nvPr/>
        </p:nvPicPr>
        <p:blipFill>
          <a:blip r:embed="rId2"/>
          <a:stretch>
            <a:fillRect/>
          </a:stretch>
        </p:blipFill>
        <p:spPr>
          <a:xfrm>
            <a:off x="0" y="66040"/>
            <a:ext cx="11960860" cy="1407160"/>
          </a:xfrm>
          <a:prstGeom prst="rect">
            <a:avLst/>
          </a:prstGeom>
        </p:spPr>
      </p:pic>
      <p:pic>
        <p:nvPicPr>
          <p:cNvPr id="5" name="Picture 4">
            <a:extLst>
              <a:ext uri="{FF2B5EF4-FFF2-40B4-BE49-F238E27FC236}">
                <a16:creationId xmlns:a16="http://schemas.microsoft.com/office/drawing/2014/main" id="{5E96075C-925B-4FA1-AC15-F4321D75C5C7}"/>
              </a:ext>
            </a:extLst>
          </p:cNvPr>
          <p:cNvPicPr>
            <a:picLocks noChangeAspect="1"/>
          </p:cNvPicPr>
          <p:nvPr/>
        </p:nvPicPr>
        <p:blipFill>
          <a:blip r:embed="rId3"/>
          <a:stretch>
            <a:fillRect/>
          </a:stretch>
        </p:blipFill>
        <p:spPr>
          <a:xfrm>
            <a:off x="3808427" y="1473200"/>
            <a:ext cx="2997799" cy="894080"/>
          </a:xfrm>
          <a:prstGeom prst="rect">
            <a:avLst/>
          </a:prstGeom>
        </p:spPr>
      </p:pic>
      <p:pic>
        <p:nvPicPr>
          <p:cNvPr id="7" name="Picture 6">
            <a:extLst>
              <a:ext uri="{FF2B5EF4-FFF2-40B4-BE49-F238E27FC236}">
                <a16:creationId xmlns:a16="http://schemas.microsoft.com/office/drawing/2014/main" id="{4AF6D408-9C29-4DD9-8CFC-5879321CE464}"/>
              </a:ext>
            </a:extLst>
          </p:cNvPr>
          <p:cNvPicPr>
            <a:picLocks noChangeAspect="1"/>
          </p:cNvPicPr>
          <p:nvPr/>
        </p:nvPicPr>
        <p:blipFill>
          <a:blip r:embed="rId4"/>
          <a:stretch>
            <a:fillRect/>
          </a:stretch>
        </p:blipFill>
        <p:spPr>
          <a:xfrm>
            <a:off x="3645867" y="2534920"/>
            <a:ext cx="4008459" cy="894080"/>
          </a:xfrm>
          <a:prstGeom prst="rect">
            <a:avLst/>
          </a:prstGeom>
        </p:spPr>
      </p:pic>
      <p:pic>
        <p:nvPicPr>
          <p:cNvPr id="11" name="Picture 10">
            <a:extLst>
              <a:ext uri="{FF2B5EF4-FFF2-40B4-BE49-F238E27FC236}">
                <a16:creationId xmlns:a16="http://schemas.microsoft.com/office/drawing/2014/main" id="{5F6E1B3E-B26C-4C11-B670-297DDEABDAEE}"/>
              </a:ext>
            </a:extLst>
          </p:cNvPr>
          <p:cNvPicPr>
            <a:picLocks noChangeAspect="1"/>
          </p:cNvPicPr>
          <p:nvPr/>
        </p:nvPicPr>
        <p:blipFill>
          <a:blip r:embed="rId5"/>
          <a:stretch>
            <a:fillRect/>
          </a:stretch>
        </p:blipFill>
        <p:spPr>
          <a:xfrm>
            <a:off x="3463293" y="3596640"/>
            <a:ext cx="4373605" cy="1407160"/>
          </a:xfrm>
          <a:prstGeom prst="rect">
            <a:avLst/>
          </a:prstGeom>
        </p:spPr>
      </p:pic>
      <p:pic>
        <p:nvPicPr>
          <p:cNvPr id="13" name="Picture 12">
            <a:extLst>
              <a:ext uri="{FF2B5EF4-FFF2-40B4-BE49-F238E27FC236}">
                <a16:creationId xmlns:a16="http://schemas.microsoft.com/office/drawing/2014/main" id="{81F54091-FA1C-4420-BF96-8AC9D988B55C}"/>
              </a:ext>
            </a:extLst>
          </p:cNvPr>
          <p:cNvPicPr>
            <a:picLocks noChangeAspect="1"/>
          </p:cNvPicPr>
          <p:nvPr/>
        </p:nvPicPr>
        <p:blipFill>
          <a:blip r:embed="rId6"/>
          <a:stretch>
            <a:fillRect/>
          </a:stretch>
        </p:blipFill>
        <p:spPr>
          <a:xfrm>
            <a:off x="1491932" y="5171440"/>
            <a:ext cx="8313338" cy="985520"/>
          </a:xfrm>
          <a:prstGeom prst="rect">
            <a:avLst/>
          </a:prstGeom>
        </p:spPr>
      </p:pic>
    </p:spTree>
    <p:extLst>
      <p:ext uri="{BB962C8B-B14F-4D97-AF65-F5344CB8AC3E}">
        <p14:creationId xmlns:p14="http://schemas.microsoft.com/office/powerpoint/2010/main" val="69383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FCE6A-043A-493A-9AE5-D8C964EA39C7}"/>
              </a:ext>
            </a:extLst>
          </p:cNvPr>
          <p:cNvPicPr>
            <a:picLocks noChangeAspect="1"/>
          </p:cNvPicPr>
          <p:nvPr/>
        </p:nvPicPr>
        <p:blipFill>
          <a:blip r:embed="rId2"/>
          <a:stretch>
            <a:fillRect/>
          </a:stretch>
        </p:blipFill>
        <p:spPr>
          <a:xfrm>
            <a:off x="1830855" y="65461"/>
            <a:ext cx="2451507" cy="1398267"/>
          </a:xfrm>
          <a:prstGeom prst="rect">
            <a:avLst/>
          </a:prstGeom>
        </p:spPr>
      </p:pic>
      <p:pic>
        <p:nvPicPr>
          <p:cNvPr id="5" name="Picture 4">
            <a:extLst>
              <a:ext uri="{FF2B5EF4-FFF2-40B4-BE49-F238E27FC236}">
                <a16:creationId xmlns:a16="http://schemas.microsoft.com/office/drawing/2014/main" id="{34439B22-0140-48E4-A883-F945A6D2BD3A}"/>
              </a:ext>
            </a:extLst>
          </p:cNvPr>
          <p:cNvPicPr>
            <a:picLocks noChangeAspect="1"/>
          </p:cNvPicPr>
          <p:nvPr/>
        </p:nvPicPr>
        <p:blipFill>
          <a:blip r:embed="rId3"/>
          <a:stretch>
            <a:fillRect/>
          </a:stretch>
        </p:blipFill>
        <p:spPr>
          <a:xfrm>
            <a:off x="5779338" y="0"/>
            <a:ext cx="2876981" cy="1463728"/>
          </a:xfrm>
          <a:prstGeom prst="rect">
            <a:avLst/>
          </a:prstGeom>
        </p:spPr>
      </p:pic>
      <p:pic>
        <p:nvPicPr>
          <p:cNvPr id="7" name="Picture 6">
            <a:extLst>
              <a:ext uri="{FF2B5EF4-FFF2-40B4-BE49-F238E27FC236}">
                <a16:creationId xmlns:a16="http://schemas.microsoft.com/office/drawing/2014/main" id="{5C1883A3-B677-4B57-BFDA-1D1DD5DC8214}"/>
              </a:ext>
            </a:extLst>
          </p:cNvPr>
          <p:cNvPicPr>
            <a:picLocks noChangeAspect="1"/>
          </p:cNvPicPr>
          <p:nvPr/>
        </p:nvPicPr>
        <p:blipFill>
          <a:blip r:embed="rId4"/>
          <a:stretch>
            <a:fillRect/>
          </a:stretch>
        </p:blipFill>
        <p:spPr>
          <a:xfrm>
            <a:off x="1757044" y="1804987"/>
            <a:ext cx="2599131" cy="1398267"/>
          </a:xfrm>
          <a:prstGeom prst="rect">
            <a:avLst/>
          </a:prstGeom>
        </p:spPr>
      </p:pic>
      <p:pic>
        <p:nvPicPr>
          <p:cNvPr id="9" name="Picture 8">
            <a:extLst>
              <a:ext uri="{FF2B5EF4-FFF2-40B4-BE49-F238E27FC236}">
                <a16:creationId xmlns:a16="http://schemas.microsoft.com/office/drawing/2014/main" id="{81DD50A8-9DFF-4EB6-8D89-16E6359F5BF3}"/>
              </a:ext>
            </a:extLst>
          </p:cNvPr>
          <p:cNvPicPr>
            <a:picLocks noChangeAspect="1"/>
          </p:cNvPicPr>
          <p:nvPr/>
        </p:nvPicPr>
        <p:blipFill>
          <a:blip r:embed="rId5"/>
          <a:stretch>
            <a:fillRect/>
          </a:stretch>
        </p:blipFill>
        <p:spPr>
          <a:xfrm>
            <a:off x="2097758" y="3654747"/>
            <a:ext cx="3002562" cy="1420131"/>
          </a:xfrm>
          <a:prstGeom prst="rect">
            <a:avLst/>
          </a:prstGeom>
        </p:spPr>
      </p:pic>
      <p:pic>
        <p:nvPicPr>
          <p:cNvPr id="11" name="Picture 10">
            <a:extLst>
              <a:ext uri="{FF2B5EF4-FFF2-40B4-BE49-F238E27FC236}">
                <a16:creationId xmlns:a16="http://schemas.microsoft.com/office/drawing/2014/main" id="{2E902D17-BBBD-4FCC-82E2-BC059956C340}"/>
              </a:ext>
            </a:extLst>
          </p:cNvPr>
          <p:cNvPicPr>
            <a:picLocks noChangeAspect="1"/>
          </p:cNvPicPr>
          <p:nvPr/>
        </p:nvPicPr>
        <p:blipFill>
          <a:blip r:embed="rId6"/>
          <a:stretch>
            <a:fillRect/>
          </a:stretch>
        </p:blipFill>
        <p:spPr>
          <a:xfrm>
            <a:off x="5779338" y="1876107"/>
            <a:ext cx="4176038" cy="1362707"/>
          </a:xfrm>
          <a:prstGeom prst="rect">
            <a:avLst/>
          </a:prstGeom>
        </p:spPr>
      </p:pic>
      <p:pic>
        <p:nvPicPr>
          <p:cNvPr id="13" name="Picture 12">
            <a:extLst>
              <a:ext uri="{FF2B5EF4-FFF2-40B4-BE49-F238E27FC236}">
                <a16:creationId xmlns:a16="http://schemas.microsoft.com/office/drawing/2014/main" id="{6D768454-0171-4B81-A83B-914E296ACC48}"/>
              </a:ext>
            </a:extLst>
          </p:cNvPr>
          <p:cNvPicPr>
            <a:picLocks noChangeAspect="1"/>
          </p:cNvPicPr>
          <p:nvPr/>
        </p:nvPicPr>
        <p:blipFill>
          <a:blip r:embed="rId7"/>
          <a:stretch>
            <a:fillRect/>
          </a:stretch>
        </p:blipFill>
        <p:spPr>
          <a:xfrm>
            <a:off x="5900420" y="3619187"/>
            <a:ext cx="4686084" cy="1398267"/>
          </a:xfrm>
          <a:prstGeom prst="rect">
            <a:avLst/>
          </a:prstGeom>
        </p:spPr>
      </p:pic>
    </p:spTree>
    <p:extLst>
      <p:ext uri="{BB962C8B-B14F-4D97-AF65-F5344CB8AC3E}">
        <p14:creationId xmlns:p14="http://schemas.microsoft.com/office/powerpoint/2010/main" val="105165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C406BF-147A-461B-960B-A13B4C5FF5D3}"/>
              </a:ext>
            </a:extLst>
          </p:cNvPr>
          <p:cNvPicPr>
            <a:picLocks noChangeAspect="1"/>
          </p:cNvPicPr>
          <p:nvPr/>
        </p:nvPicPr>
        <p:blipFill>
          <a:blip r:embed="rId2"/>
          <a:stretch>
            <a:fillRect/>
          </a:stretch>
        </p:blipFill>
        <p:spPr>
          <a:xfrm>
            <a:off x="2188527" y="0"/>
            <a:ext cx="7163716" cy="858520"/>
          </a:xfrm>
          <a:prstGeom prst="rect">
            <a:avLst/>
          </a:prstGeom>
        </p:spPr>
      </p:pic>
      <p:pic>
        <p:nvPicPr>
          <p:cNvPr id="5" name="Picture 4">
            <a:extLst>
              <a:ext uri="{FF2B5EF4-FFF2-40B4-BE49-F238E27FC236}">
                <a16:creationId xmlns:a16="http://schemas.microsoft.com/office/drawing/2014/main" id="{716C95B8-027A-43E0-8052-57AECF1B0C24}"/>
              </a:ext>
            </a:extLst>
          </p:cNvPr>
          <p:cNvPicPr>
            <a:picLocks noChangeAspect="1"/>
          </p:cNvPicPr>
          <p:nvPr/>
        </p:nvPicPr>
        <p:blipFill>
          <a:blip r:embed="rId3"/>
          <a:stretch>
            <a:fillRect/>
          </a:stretch>
        </p:blipFill>
        <p:spPr>
          <a:xfrm>
            <a:off x="4137241" y="656907"/>
            <a:ext cx="2400673" cy="858519"/>
          </a:xfrm>
          <a:prstGeom prst="rect">
            <a:avLst/>
          </a:prstGeom>
        </p:spPr>
      </p:pic>
      <p:pic>
        <p:nvPicPr>
          <p:cNvPr id="7" name="Picture 6">
            <a:extLst>
              <a:ext uri="{FF2B5EF4-FFF2-40B4-BE49-F238E27FC236}">
                <a16:creationId xmlns:a16="http://schemas.microsoft.com/office/drawing/2014/main" id="{6902824D-4248-4F0C-911C-16BB515D7E41}"/>
              </a:ext>
            </a:extLst>
          </p:cNvPr>
          <p:cNvPicPr>
            <a:picLocks noChangeAspect="1"/>
          </p:cNvPicPr>
          <p:nvPr/>
        </p:nvPicPr>
        <p:blipFill>
          <a:blip r:embed="rId4"/>
          <a:stretch>
            <a:fillRect/>
          </a:stretch>
        </p:blipFill>
        <p:spPr>
          <a:xfrm>
            <a:off x="3349307" y="1440815"/>
            <a:ext cx="4463733" cy="807433"/>
          </a:xfrm>
          <a:prstGeom prst="rect">
            <a:avLst/>
          </a:prstGeom>
        </p:spPr>
      </p:pic>
      <p:pic>
        <p:nvPicPr>
          <p:cNvPr id="9" name="Picture 8">
            <a:extLst>
              <a:ext uri="{FF2B5EF4-FFF2-40B4-BE49-F238E27FC236}">
                <a16:creationId xmlns:a16="http://schemas.microsoft.com/office/drawing/2014/main" id="{DB9AE09F-B5EA-42F7-8582-F3765E244FE3}"/>
              </a:ext>
            </a:extLst>
          </p:cNvPr>
          <p:cNvPicPr>
            <a:picLocks noChangeAspect="1"/>
          </p:cNvPicPr>
          <p:nvPr/>
        </p:nvPicPr>
        <p:blipFill>
          <a:blip r:embed="rId5"/>
          <a:stretch>
            <a:fillRect/>
          </a:stretch>
        </p:blipFill>
        <p:spPr>
          <a:xfrm>
            <a:off x="3658075" y="2282104"/>
            <a:ext cx="3846196" cy="1096878"/>
          </a:xfrm>
          <a:prstGeom prst="rect">
            <a:avLst/>
          </a:prstGeom>
        </p:spPr>
      </p:pic>
      <p:pic>
        <p:nvPicPr>
          <p:cNvPr id="11" name="Picture 10">
            <a:extLst>
              <a:ext uri="{FF2B5EF4-FFF2-40B4-BE49-F238E27FC236}">
                <a16:creationId xmlns:a16="http://schemas.microsoft.com/office/drawing/2014/main" id="{B237114A-DE5D-4517-80AB-39657D054305}"/>
              </a:ext>
            </a:extLst>
          </p:cNvPr>
          <p:cNvPicPr>
            <a:picLocks noChangeAspect="1"/>
          </p:cNvPicPr>
          <p:nvPr/>
        </p:nvPicPr>
        <p:blipFill>
          <a:blip r:embed="rId6"/>
          <a:stretch>
            <a:fillRect/>
          </a:stretch>
        </p:blipFill>
        <p:spPr>
          <a:xfrm>
            <a:off x="1041400" y="3479019"/>
            <a:ext cx="9455912" cy="720725"/>
          </a:xfrm>
          <a:prstGeom prst="rect">
            <a:avLst/>
          </a:prstGeom>
        </p:spPr>
      </p:pic>
      <p:pic>
        <p:nvPicPr>
          <p:cNvPr id="13" name="Picture 12">
            <a:extLst>
              <a:ext uri="{FF2B5EF4-FFF2-40B4-BE49-F238E27FC236}">
                <a16:creationId xmlns:a16="http://schemas.microsoft.com/office/drawing/2014/main" id="{088CB60B-2FF9-4E75-BC69-0A522B18143A}"/>
              </a:ext>
            </a:extLst>
          </p:cNvPr>
          <p:cNvPicPr>
            <a:picLocks noChangeAspect="1"/>
          </p:cNvPicPr>
          <p:nvPr/>
        </p:nvPicPr>
        <p:blipFill>
          <a:blip r:embed="rId7"/>
          <a:stretch>
            <a:fillRect/>
          </a:stretch>
        </p:blipFill>
        <p:spPr>
          <a:xfrm>
            <a:off x="4482681" y="4036945"/>
            <a:ext cx="2502273" cy="646282"/>
          </a:xfrm>
          <a:prstGeom prst="rect">
            <a:avLst/>
          </a:prstGeom>
        </p:spPr>
      </p:pic>
      <p:pic>
        <p:nvPicPr>
          <p:cNvPr id="15" name="Picture 14">
            <a:extLst>
              <a:ext uri="{FF2B5EF4-FFF2-40B4-BE49-F238E27FC236}">
                <a16:creationId xmlns:a16="http://schemas.microsoft.com/office/drawing/2014/main" id="{37B60C3A-4458-43C1-AA6F-3590BBF71FB5}"/>
              </a:ext>
            </a:extLst>
          </p:cNvPr>
          <p:cNvPicPr>
            <a:picLocks noChangeAspect="1"/>
          </p:cNvPicPr>
          <p:nvPr/>
        </p:nvPicPr>
        <p:blipFill>
          <a:blip r:embed="rId8"/>
          <a:stretch>
            <a:fillRect/>
          </a:stretch>
        </p:blipFill>
        <p:spPr>
          <a:xfrm>
            <a:off x="3187530" y="4757670"/>
            <a:ext cx="5816940" cy="813838"/>
          </a:xfrm>
          <a:prstGeom prst="rect">
            <a:avLst/>
          </a:prstGeom>
        </p:spPr>
      </p:pic>
      <p:pic>
        <p:nvPicPr>
          <p:cNvPr id="17" name="Picture 16">
            <a:extLst>
              <a:ext uri="{FF2B5EF4-FFF2-40B4-BE49-F238E27FC236}">
                <a16:creationId xmlns:a16="http://schemas.microsoft.com/office/drawing/2014/main" id="{6DAFF229-77E7-4AD6-8E6E-34B224E36F23}"/>
              </a:ext>
            </a:extLst>
          </p:cNvPr>
          <p:cNvPicPr>
            <a:picLocks noChangeAspect="1"/>
          </p:cNvPicPr>
          <p:nvPr/>
        </p:nvPicPr>
        <p:blipFill>
          <a:blip r:embed="rId9"/>
          <a:stretch>
            <a:fillRect/>
          </a:stretch>
        </p:blipFill>
        <p:spPr>
          <a:xfrm>
            <a:off x="3927417" y="5571508"/>
            <a:ext cx="4251383" cy="1115382"/>
          </a:xfrm>
          <a:prstGeom prst="rect">
            <a:avLst/>
          </a:prstGeom>
        </p:spPr>
      </p:pic>
    </p:spTree>
    <p:extLst>
      <p:ext uri="{BB962C8B-B14F-4D97-AF65-F5344CB8AC3E}">
        <p14:creationId xmlns:p14="http://schemas.microsoft.com/office/powerpoint/2010/main" val="190241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3C18DE-8B00-4273-BB6C-DA13235ED0C9}"/>
              </a:ext>
            </a:extLst>
          </p:cNvPr>
          <p:cNvPicPr>
            <a:picLocks noChangeAspect="1"/>
          </p:cNvPicPr>
          <p:nvPr/>
        </p:nvPicPr>
        <p:blipFill>
          <a:blip r:embed="rId2"/>
          <a:stretch>
            <a:fillRect/>
          </a:stretch>
        </p:blipFill>
        <p:spPr>
          <a:xfrm>
            <a:off x="2043905" y="4334142"/>
            <a:ext cx="8104188" cy="779507"/>
          </a:xfrm>
          <a:prstGeom prst="rect">
            <a:avLst/>
          </a:prstGeom>
        </p:spPr>
      </p:pic>
      <p:pic>
        <p:nvPicPr>
          <p:cNvPr id="5" name="Picture 4">
            <a:extLst>
              <a:ext uri="{FF2B5EF4-FFF2-40B4-BE49-F238E27FC236}">
                <a16:creationId xmlns:a16="http://schemas.microsoft.com/office/drawing/2014/main" id="{E4CAD5B9-DA4D-4DAD-83C1-F6DD7392E625}"/>
              </a:ext>
            </a:extLst>
          </p:cNvPr>
          <p:cNvPicPr>
            <a:picLocks noChangeAspect="1"/>
          </p:cNvPicPr>
          <p:nvPr/>
        </p:nvPicPr>
        <p:blipFill>
          <a:blip r:embed="rId3"/>
          <a:stretch>
            <a:fillRect/>
          </a:stretch>
        </p:blipFill>
        <p:spPr>
          <a:xfrm>
            <a:off x="4791675" y="5012087"/>
            <a:ext cx="2608649" cy="982630"/>
          </a:xfrm>
          <a:prstGeom prst="rect">
            <a:avLst/>
          </a:prstGeom>
        </p:spPr>
      </p:pic>
      <p:pic>
        <p:nvPicPr>
          <p:cNvPr id="7" name="Picture 6">
            <a:extLst>
              <a:ext uri="{FF2B5EF4-FFF2-40B4-BE49-F238E27FC236}">
                <a16:creationId xmlns:a16="http://schemas.microsoft.com/office/drawing/2014/main" id="{F562F4EF-8C05-449B-842A-438CAE571CFF}"/>
              </a:ext>
            </a:extLst>
          </p:cNvPr>
          <p:cNvPicPr>
            <a:picLocks noChangeAspect="1"/>
          </p:cNvPicPr>
          <p:nvPr/>
        </p:nvPicPr>
        <p:blipFill>
          <a:blip r:embed="rId4"/>
          <a:stretch>
            <a:fillRect/>
          </a:stretch>
        </p:blipFill>
        <p:spPr>
          <a:xfrm>
            <a:off x="4939982" y="5994717"/>
            <a:ext cx="2047875" cy="619125"/>
          </a:xfrm>
          <a:prstGeom prst="rect">
            <a:avLst/>
          </a:prstGeom>
        </p:spPr>
      </p:pic>
      <p:pic>
        <p:nvPicPr>
          <p:cNvPr id="9" name="Picture 8">
            <a:extLst>
              <a:ext uri="{FF2B5EF4-FFF2-40B4-BE49-F238E27FC236}">
                <a16:creationId xmlns:a16="http://schemas.microsoft.com/office/drawing/2014/main" id="{574AA78E-46CF-42B3-A78C-31E69A8E1CDE}"/>
              </a:ext>
            </a:extLst>
          </p:cNvPr>
          <p:cNvPicPr>
            <a:picLocks noChangeAspect="1"/>
          </p:cNvPicPr>
          <p:nvPr/>
        </p:nvPicPr>
        <p:blipFill>
          <a:blip r:embed="rId5"/>
          <a:stretch>
            <a:fillRect/>
          </a:stretch>
        </p:blipFill>
        <p:spPr>
          <a:xfrm>
            <a:off x="2784157" y="83777"/>
            <a:ext cx="6062824" cy="779506"/>
          </a:xfrm>
          <a:prstGeom prst="rect">
            <a:avLst/>
          </a:prstGeom>
        </p:spPr>
      </p:pic>
      <p:pic>
        <p:nvPicPr>
          <p:cNvPr id="11" name="Picture 10">
            <a:extLst>
              <a:ext uri="{FF2B5EF4-FFF2-40B4-BE49-F238E27FC236}">
                <a16:creationId xmlns:a16="http://schemas.microsoft.com/office/drawing/2014/main" id="{AC884CFF-8C57-4D8B-BD56-C4BEB606A475}"/>
              </a:ext>
            </a:extLst>
          </p:cNvPr>
          <p:cNvPicPr>
            <a:picLocks noChangeAspect="1"/>
          </p:cNvPicPr>
          <p:nvPr/>
        </p:nvPicPr>
        <p:blipFill>
          <a:blip r:embed="rId6"/>
          <a:stretch>
            <a:fillRect/>
          </a:stretch>
        </p:blipFill>
        <p:spPr>
          <a:xfrm>
            <a:off x="3994675" y="661709"/>
            <a:ext cx="3117326" cy="694825"/>
          </a:xfrm>
          <a:prstGeom prst="rect">
            <a:avLst/>
          </a:prstGeom>
        </p:spPr>
      </p:pic>
      <p:pic>
        <p:nvPicPr>
          <p:cNvPr id="13" name="Picture 12">
            <a:extLst>
              <a:ext uri="{FF2B5EF4-FFF2-40B4-BE49-F238E27FC236}">
                <a16:creationId xmlns:a16="http://schemas.microsoft.com/office/drawing/2014/main" id="{C86679DF-FC2F-4624-90FA-3E2C0844BA5B}"/>
              </a:ext>
            </a:extLst>
          </p:cNvPr>
          <p:cNvPicPr>
            <a:picLocks noChangeAspect="1"/>
          </p:cNvPicPr>
          <p:nvPr/>
        </p:nvPicPr>
        <p:blipFill>
          <a:blip r:embed="rId7"/>
          <a:stretch>
            <a:fillRect/>
          </a:stretch>
        </p:blipFill>
        <p:spPr>
          <a:xfrm>
            <a:off x="2995295" y="1475529"/>
            <a:ext cx="6638120" cy="742237"/>
          </a:xfrm>
          <a:prstGeom prst="rect">
            <a:avLst/>
          </a:prstGeom>
        </p:spPr>
      </p:pic>
      <p:pic>
        <p:nvPicPr>
          <p:cNvPr id="15" name="Picture 14">
            <a:extLst>
              <a:ext uri="{FF2B5EF4-FFF2-40B4-BE49-F238E27FC236}">
                <a16:creationId xmlns:a16="http://schemas.microsoft.com/office/drawing/2014/main" id="{9A59D4B5-39FA-4D10-8163-3CF9D6A15267}"/>
              </a:ext>
            </a:extLst>
          </p:cNvPr>
          <p:cNvPicPr>
            <a:picLocks noChangeAspect="1"/>
          </p:cNvPicPr>
          <p:nvPr/>
        </p:nvPicPr>
        <p:blipFill>
          <a:blip r:embed="rId8"/>
          <a:stretch>
            <a:fillRect/>
          </a:stretch>
        </p:blipFill>
        <p:spPr>
          <a:xfrm>
            <a:off x="3385502" y="2312788"/>
            <a:ext cx="4991908" cy="742237"/>
          </a:xfrm>
          <a:prstGeom prst="rect">
            <a:avLst/>
          </a:prstGeom>
        </p:spPr>
      </p:pic>
      <p:pic>
        <p:nvPicPr>
          <p:cNvPr id="17" name="Picture 16">
            <a:extLst>
              <a:ext uri="{FF2B5EF4-FFF2-40B4-BE49-F238E27FC236}">
                <a16:creationId xmlns:a16="http://schemas.microsoft.com/office/drawing/2014/main" id="{BB23CCBB-F72F-4F0C-B04D-944B31DE3B49}"/>
              </a:ext>
            </a:extLst>
          </p:cNvPr>
          <p:cNvPicPr>
            <a:picLocks noChangeAspect="1"/>
          </p:cNvPicPr>
          <p:nvPr/>
        </p:nvPicPr>
        <p:blipFill>
          <a:blip r:embed="rId9"/>
          <a:stretch>
            <a:fillRect/>
          </a:stretch>
        </p:blipFill>
        <p:spPr>
          <a:xfrm>
            <a:off x="3385502" y="3150047"/>
            <a:ext cx="4910190" cy="931962"/>
          </a:xfrm>
          <a:prstGeom prst="rect">
            <a:avLst/>
          </a:prstGeom>
        </p:spPr>
      </p:pic>
    </p:spTree>
    <p:extLst>
      <p:ext uri="{BB962C8B-B14F-4D97-AF65-F5344CB8AC3E}">
        <p14:creationId xmlns:p14="http://schemas.microsoft.com/office/powerpoint/2010/main" val="136724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2DDE1-0656-490A-95BA-495434B90A42}"/>
              </a:ext>
            </a:extLst>
          </p:cNvPr>
          <p:cNvPicPr>
            <a:picLocks noChangeAspect="1"/>
          </p:cNvPicPr>
          <p:nvPr/>
        </p:nvPicPr>
        <p:blipFill>
          <a:blip r:embed="rId2"/>
          <a:stretch>
            <a:fillRect/>
          </a:stretch>
        </p:blipFill>
        <p:spPr>
          <a:xfrm>
            <a:off x="2332009" y="0"/>
            <a:ext cx="7527981" cy="6858000"/>
          </a:xfrm>
          <a:prstGeom prst="rect">
            <a:avLst/>
          </a:prstGeom>
        </p:spPr>
      </p:pic>
    </p:spTree>
    <p:extLst>
      <p:ext uri="{BB962C8B-B14F-4D97-AF65-F5344CB8AC3E}">
        <p14:creationId xmlns:p14="http://schemas.microsoft.com/office/powerpoint/2010/main" val="3799585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6CE178-FDF8-4590-9C37-A6860C08A3A1}"/>
              </a:ext>
            </a:extLst>
          </p:cNvPr>
          <p:cNvPicPr>
            <a:picLocks noChangeAspect="1"/>
          </p:cNvPicPr>
          <p:nvPr/>
        </p:nvPicPr>
        <p:blipFill>
          <a:blip r:embed="rId2"/>
          <a:stretch>
            <a:fillRect/>
          </a:stretch>
        </p:blipFill>
        <p:spPr>
          <a:xfrm>
            <a:off x="292962" y="887766"/>
            <a:ext cx="11072941" cy="4030463"/>
          </a:xfrm>
          <a:prstGeom prst="rect">
            <a:avLst/>
          </a:prstGeom>
        </p:spPr>
      </p:pic>
    </p:spTree>
    <p:extLst>
      <p:ext uri="{BB962C8B-B14F-4D97-AF65-F5344CB8AC3E}">
        <p14:creationId xmlns:p14="http://schemas.microsoft.com/office/powerpoint/2010/main" val="2305658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Operations of shearing and bending sheet metals">
            <a:hlinkClick r:id="" action="ppaction://media"/>
            <a:extLst>
              <a:ext uri="{FF2B5EF4-FFF2-40B4-BE49-F238E27FC236}">
                <a16:creationId xmlns:a16="http://schemas.microsoft.com/office/drawing/2014/main" id="{56F14C55-9C5E-402B-8249-BA45DE6A074E}"/>
              </a:ext>
            </a:extLst>
          </p:cNvPr>
          <p:cNvPicPr>
            <a:picLocks noRot="1" noChangeAspect="1"/>
          </p:cNvPicPr>
          <p:nvPr>
            <a:videoFile r:link="rId1"/>
          </p:nvPr>
        </p:nvPicPr>
        <p:blipFill>
          <a:blip r:embed="rId3"/>
          <a:stretch>
            <a:fillRect/>
          </a:stretch>
        </p:blipFill>
        <p:spPr>
          <a:xfrm>
            <a:off x="1940367" y="720282"/>
            <a:ext cx="7793942" cy="5845457"/>
          </a:xfrm>
          <a:prstGeom prst="rect">
            <a:avLst/>
          </a:prstGeom>
        </p:spPr>
      </p:pic>
      <p:sp>
        <p:nvSpPr>
          <p:cNvPr id="5" name="TextBox 4">
            <a:extLst>
              <a:ext uri="{FF2B5EF4-FFF2-40B4-BE49-F238E27FC236}">
                <a16:creationId xmlns:a16="http://schemas.microsoft.com/office/drawing/2014/main" id="{0F235921-1AFD-428F-9C2A-BF015F642929}"/>
              </a:ext>
            </a:extLst>
          </p:cNvPr>
          <p:cNvSpPr txBox="1"/>
          <p:nvPr/>
        </p:nvSpPr>
        <p:spPr>
          <a:xfrm>
            <a:off x="2640958" y="0"/>
            <a:ext cx="6094070" cy="769441"/>
          </a:xfrm>
          <a:prstGeom prst="rect">
            <a:avLst/>
          </a:prstGeom>
          <a:noFill/>
        </p:spPr>
        <p:txBody>
          <a:bodyPr wrap="square">
            <a:spAutoFit/>
          </a:bodyPr>
          <a:lstStyle/>
          <a:p>
            <a:r>
              <a:rPr lang="en-US" sz="4400" b="1" dirty="0">
                <a:solidFill>
                  <a:srgbClr val="00B050"/>
                </a:solidFill>
              </a:rPr>
              <a:t>SHEARING and BENDING</a:t>
            </a:r>
            <a:endParaRPr lang="en-US" sz="3600" b="1" dirty="0">
              <a:solidFill>
                <a:srgbClr val="00B050"/>
              </a:solidFill>
            </a:endParaRPr>
          </a:p>
        </p:txBody>
      </p:sp>
    </p:spTree>
    <p:extLst>
      <p:ext uri="{BB962C8B-B14F-4D97-AF65-F5344CB8AC3E}">
        <p14:creationId xmlns:p14="http://schemas.microsoft.com/office/powerpoint/2010/main" val="3521736376"/>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best deep drawing process, by chris">
            <a:hlinkClick r:id="" action="ppaction://media"/>
            <a:extLst>
              <a:ext uri="{FF2B5EF4-FFF2-40B4-BE49-F238E27FC236}">
                <a16:creationId xmlns:a16="http://schemas.microsoft.com/office/drawing/2014/main" id="{65A8FE0B-196A-48E4-B921-E7A7E724A2FD}"/>
              </a:ext>
            </a:extLst>
          </p:cNvPr>
          <p:cNvPicPr>
            <a:picLocks noRot="1" noChangeAspect="1"/>
          </p:cNvPicPr>
          <p:nvPr>
            <a:videoFile r:link="rId1"/>
          </p:nvPr>
        </p:nvPicPr>
        <p:blipFill>
          <a:blip r:embed="rId3"/>
          <a:stretch>
            <a:fillRect/>
          </a:stretch>
        </p:blipFill>
        <p:spPr>
          <a:xfrm>
            <a:off x="994780" y="882650"/>
            <a:ext cx="9734952" cy="5500248"/>
          </a:xfrm>
          <a:prstGeom prst="rect">
            <a:avLst/>
          </a:prstGeom>
        </p:spPr>
      </p:pic>
      <p:sp>
        <p:nvSpPr>
          <p:cNvPr id="3" name="TextBox 2">
            <a:extLst>
              <a:ext uri="{FF2B5EF4-FFF2-40B4-BE49-F238E27FC236}">
                <a16:creationId xmlns:a16="http://schemas.microsoft.com/office/drawing/2014/main" id="{E4D18454-B40D-497D-AC7B-CBCF657443B9}"/>
              </a:ext>
            </a:extLst>
          </p:cNvPr>
          <p:cNvSpPr txBox="1"/>
          <p:nvPr/>
        </p:nvSpPr>
        <p:spPr>
          <a:xfrm>
            <a:off x="3048965" y="0"/>
            <a:ext cx="6094070" cy="769441"/>
          </a:xfrm>
          <a:prstGeom prst="rect">
            <a:avLst/>
          </a:prstGeom>
          <a:noFill/>
        </p:spPr>
        <p:txBody>
          <a:bodyPr wrap="square">
            <a:spAutoFit/>
          </a:bodyPr>
          <a:lstStyle/>
          <a:p>
            <a:pPr algn="ctr"/>
            <a:r>
              <a:rPr lang="en-US" sz="4400" b="1" dirty="0">
                <a:solidFill>
                  <a:srgbClr val="00B050"/>
                </a:solidFill>
              </a:rPr>
              <a:t>DEEP DRAWING</a:t>
            </a:r>
            <a:endParaRPr lang="en-US" sz="3600" b="1" dirty="0">
              <a:solidFill>
                <a:srgbClr val="00B050"/>
              </a:solidFill>
            </a:endParaRPr>
          </a:p>
        </p:txBody>
      </p:sp>
    </p:spTree>
    <p:extLst>
      <p:ext uri="{BB962C8B-B14F-4D97-AF65-F5344CB8AC3E}">
        <p14:creationId xmlns:p14="http://schemas.microsoft.com/office/powerpoint/2010/main" val="304424557"/>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6AF5F0-5BE0-4249-B648-5343DD76B41A}"/>
              </a:ext>
            </a:extLst>
          </p:cNvPr>
          <p:cNvSpPr txBox="1"/>
          <p:nvPr/>
        </p:nvSpPr>
        <p:spPr>
          <a:xfrm>
            <a:off x="0" y="0"/>
            <a:ext cx="6096000" cy="523220"/>
          </a:xfrm>
          <a:prstGeom prst="rect">
            <a:avLst/>
          </a:prstGeom>
          <a:noFill/>
        </p:spPr>
        <p:txBody>
          <a:bodyPr wrap="square">
            <a:spAutoFit/>
          </a:bodyPr>
          <a:lstStyle/>
          <a:p>
            <a:r>
              <a:rPr lang="en-US" sz="2800" b="1" dirty="0">
                <a:solidFill>
                  <a:schemeClr val="accent6">
                    <a:lumMod val="50000"/>
                  </a:schemeClr>
                </a:solidFill>
              </a:rPr>
              <a:t>Terminology</a:t>
            </a:r>
            <a:r>
              <a:rPr lang="en-US" sz="2800" b="1" dirty="0"/>
              <a:t> </a:t>
            </a:r>
          </a:p>
        </p:txBody>
      </p:sp>
      <p:pic>
        <p:nvPicPr>
          <p:cNvPr id="5" name="Picture 4">
            <a:extLst>
              <a:ext uri="{FF2B5EF4-FFF2-40B4-BE49-F238E27FC236}">
                <a16:creationId xmlns:a16="http://schemas.microsoft.com/office/drawing/2014/main" id="{7DDEB61F-6735-4B21-94F2-388EF53C7FF5}"/>
              </a:ext>
            </a:extLst>
          </p:cNvPr>
          <p:cNvPicPr>
            <a:picLocks noChangeAspect="1"/>
          </p:cNvPicPr>
          <p:nvPr/>
        </p:nvPicPr>
        <p:blipFill>
          <a:blip r:embed="rId2"/>
          <a:stretch>
            <a:fillRect/>
          </a:stretch>
        </p:blipFill>
        <p:spPr>
          <a:xfrm>
            <a:off x="685429" y="627995"/>
            <a:ext cx="4581876" cy="38269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BFA1BAAC-5662-4B7F-B312-514515781787}"/>
              </a:ext>
            </a:extLst>
          </p:cNvPr>
          <p:cNvPicPr>
            <a:picLocks noChangeAspect="1"/>
          </p:cNvPicPr>
          <p:nvPr/>
        </p:nvPicPr>
        <p:blipFill>
          <a:blip r:embed="rId3"/>
          <a:stretch>
            <a:fillRect/>
          </a:stretch>
        </p:blipFill>
        <p:spPr>
          <a:xfrm>
            <a:off x="5809859" y="627995"/>
            <a:ext cx="5102544" cy="38269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A1D1925E-BB89-44A2-9ABA-BC03A903D5E1}"/>
              </a:ext>
            </a:extLst>
          </p:cNvPr>
          <p:cNvSpPr txBox="1"/>
          <p:nvPr/>
        </p:nvSpPr>
        <p:spPr>
          <a:xfrm>
            <a:off x="142875" y="4641414"/>
            <a:ext cx="11677650" cy="2031325"/>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FF0000"/>
                </a:solidFill>
              </a:rPr>
              <a:t>Ingot</a:t>
            </a:r>
            <a:r>
              <a:rPr lang="en-US" dirty="0"/>
              <a:t>: A metal taken out from the cast with various defects before subjecting for rolling.</a:t>
            </a:r>
          </a:p>
          <a:p>
            <a:pPr marL="285750" indent="-285750">
              <a:buFont typeface="Arial" panose="020B0604020202020204" pitchFamily="34" charset="0"/>
              <a:buChar char="•"/>
            </a:pPr>
            <a:r>
              <a:rPr lang="en-US" b="1" dirty="0">
                <a:solidFill>
                  <a:srgbClr val="FF0000"/>
                </a:solidFill>
              </a:rPr>
              <a:t>Bloom: </a:t>
            </a:r>
            <a:r>
              <a:rPr lang="en-US" dirty="0"/>
              <a:t>It is the first rolled product of Ingot, with a Cross-section area of more than 230 cm</a:t>
            </a:r>
            <a:r>
              <a:rPr lang="en-US" baseline="30000" dirty="0"/>
              <a:t>2</a:t>
            </a:r>
            <a:r>
              <a:rPr lang="en-US" dirty="0"/>
              <a:t>.</a:t>
            </a:r>
          </a:p>
          <a:p>
            <a:pPr marL="285750" indent="-285750">
              <a:buFont typeface="Arial" panose="020B0604020202020204" pitchFamily="34" charset="0"/>
              <a:buChar char="•"/>
            </a:pPr>
            <a:r>
              <a:rPr lang="en-US" b="1" dirty="0">
                <a:solidFill>
                  <a:srgbClr val="FF0000"/>
                </a:solidFill>
              </a:rPr>
              <a:t>Billet: </a:t>
            </a:r>
            <a:r>
              <a:rPr lang="en-US" dirty="0"/>
              <a:t>The product is obtained by further rolling of Bloom, having an area of Cross-section greater than 6 cm</a:t>
            </a:r>
            <a:r>
              <a:rPr lang="en-US" baseline="30000" dirty="0"/>
              <a:t>2</a:t>
            </a:r>
            <a:r>
              <a:rPr lang="en-US" dirty="0"/>
              <a:t>.</a:t>
            </a:r>
          </a:p>
          <a:p>
            <a:pPr marL="285750" indent="-285750">
              <a:buFont typeface="Arial" panose="020B0604020202020204" pitchFamily="34" charset="0"/>
              <a:buChar char="•"/>
            </a:pPr>
            <a:r>
              <a:rPr lang="en-US" b="1" dirty="0">
                <a:solidFill>
                  <a:srgbClr val="FF0000"/>
                </a:solidFill>
              </a:rPr>
              <a:t>Slab: </a:t>
            </a:r>
            <a:r>
              <a:rPr lang="en-US" dirty="0"/>
              <a:t>It is a hot Rolled Ingot, with a Cross-section area greater than 100 cm</a:t>
            </a:r>
            <a:r>
              <a:rPr lang="en-US" baseline="30000" dirty="0"/>
              <a:t>2</a:t>
            </a:r>
            <a:r>
              <a:rPr lang="en-US" dirty="0"/>
              <a:t> and Width &gt;= 2*thickness.</a:t>
            </a:r>
          </a:p>
          <a:p>
            <a:pPr marL="285750" indent="-285750">
              <a:buFont typeface="Arial" panose="020B0604020202020204" pitchFamily="34" charset="0"/>
              <a:buChar char="•"/>
            </a:pPr>
            <a:r>
              <a:rPr lang="en-US" b="1" dirty="0">
                <a:solidFill>
                  <a:srgbClr val="FF0000"/>
                </a:solidFill>
              </a:rPr>
              <a:t>Plate: </a:t>
            </a:r>
            <a:r>
              <a:rPr lang="en-US" dirty="0"/>
              <a:t>It is the Mill product, with thickness more than 6 mm.</a:t>
            </a:r>
          </a:p>
          <a:p>
            <a:pPr marL="285750" indent="-285750">
              <a:buFont typeface="Arial" panose="020B0604020202020204" pitchFamily="34" charset="0"/>
              <a:buChar char="•"/>
            </a:pPr>
            <a:r>
              <a:rPr lang="en-US" b="1" dirty="0">
                <a:solidFill>
                  <a:srgbClr val="FF0000"/>
                </a:solidFill>
              </a:rPr>
              <a:t>Sheet: </a:t>
            </a:r>
            <a:r>
              <a:rPr lang="en-US" dirty="0"/>
              <a:t>It is a Mill product, with thickness less than 6 mm, and width greater than 600 mm.</a:t>
            </a:r>
          </a:p>
          <a:p>
            <a:pPr marL="285750" indent="-285750">
              <a:buFont typeface="Arial" panose="020B0604020202020204" pitchFamily="34" charset="0"/>
              <a:buChar char="•"/>
            </a:pPr>
            <a:r>
              <a:rPr lang="en-US" b="1" dirty="0">
                <a:solidFill>
                  <a:srgbClr val="FF0000"/>
                </a:solidFill>
              </a:rPr>
              <a:t>Strip: </a:t>
            </a:r>
            <a:r>
              <a:rPr lang="en-US" dirty="0"/>
              <a:t>It is a Mill product with thickness less than 6 mm, and width less than 600 mm.</a:t>
            </a:r>
          </a:p>
        </p:txBody>
      </p:sp>
    </p:spTree>
    <p:extLst>
      <p:ext uri="{BB962C8B-B14F-4D97-AF65-F5344CB8AC3E}">
        <p14:creationId xmlns:p14="http://schemas.microsoft.com/office/powerpoint/2010/main" val="257157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fade">
                                      <p:cBhvr>
                                        <p:cTn id="33" dur="500"/>
                                        <p:tgtEl>
                                          <p:spTgt spid="8">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animEffect transition="in" filter="fade">
                                      <p:cBhvr>
                                        <p:cTn id="38" dur="500"/>
                                        <p:tgtEl>
                                          <p:spTgt spid="8">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animEffect transition="in" filter="fade">
                                      <p:cBhvr>
                                        <p:cTn id="43" dur="500"/>
                                        <p:tgtEl>
                                          <p:spTgt spid="8">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5" end="5"/>
                                            </p:txEl>
                                          </p:spTgt>
                                        </p:tgtEl>
                                        <p:attrNameLst>
                                          <p:attrName>style.visibility</p:attrName>
                                        </p:attrNameLst>
                                      </p:cBhvr>
                                      <p:to>
                                        <p:strVal val="visible"/>
                                      </p:to>
                                    </p:set>
                                    <p:animEffect transition="in" filter="fade">
                                      <p:cBhvr>
                                        <p:cTn id="48" dur="500"/>
                                        <p:tgtEl>
                                          <p:spTgt spid="8">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animEffect transition="in" filter="fade">
                                      <p:cBhvr>
                                        <p:cTn id="5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318CD3-72D9-4C4F-8EBB-6E8B036D3AEA}"/>
              </a:ext>
            </a:extLst>
          </p:cNvPr>
          <p:cNvPicPr>
            <a:picLocks noChangeAspect="1"/>
          </p:cNvPicPr>
          <p:nvPr/>
        </p:nvPicPr>
        <p:blipFill>
          <a:blip r:embed="rId2"/>
          <a:stretch>
            <a:fillRect/>
          </a:stretch>
        </p:blipFill>
        <p:spPr>
          <a:xfrm>
            <a:off x="1618625" y="118600"/>
            <a:ext cx="8954750" cy="6620799"/>
          </a:xfrm>
          <a:prstGeom prst="rect">
            <a:avLst/>
          </a:prstGeom>
        </p:spPr>
      </p:pic>
    </p:spTree>
    <p:extLst>
      <p:ext uri="{BB962C8B-B14F-4D97-AF65-F5344CB8AC3E}">
        <p14:creationId xmlns:p14="http://schemas.microsoft.com/office/powerpoint/2010/main" val="93744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8AA1FE9D-F26B-4B39-8653-6568D5755A2B}"/>
              </a:ext>
            </a:extLst>
          </p:cNvPr>
          <p:cNvGraphicFramePr/>
          <p:nvPr/>
        </p:nvGraphicFramePr>
        <p:xfrm>
          <a:off x="295275" y="0"/>
          <a:ext cx="11468100" cy="5857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4406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1085</Words>
  <Application>Microsoft Office PowerPoint</Application>
  <PresentationFormat>Widescreen</PresentationFormat>
  <Paragraphs>73</Paragraphs>
  <Slides>45</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-apple-system</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 Kumar M</dc:creator>
  <cp:lastModifiedBy>Senthil Kumar M</cp:lastModifiedBy>
  <cp:revision>3</cp:revision>
  <cp:lastPrinted>2024-08-13T07:50:23Z</cp:lastPrinted>
  <dcterms:created xsi:type="dcterms:W3CDTF">2024-04-04T05:25:07Z</dcterms:created>
  <dcterms:modified xsi:type="dcterms:W3CDTF">2025-02-05T09:38:45Z</dcterms:modified>
</cp:coreProperties>
</file>